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37" autoAdjust="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55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43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18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23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783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78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76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39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708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5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0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D136F-32E7-43AF-85C1-50DCAA366BB3}" type="datetimeFigureOut">
              <a:rPr lang="fr-FR" smtClean="0"/>
              <a:t>20/06/2017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16FDB-2A53-47E7-A0CD-75768ECA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95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Image 17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750" y="2937090"/>
            <a:ext cx="1475138" cy="255997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394" y="2218124"/>
            <a:ext cx="1207438" cy="2095409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3385209" y="1506710"/>
            <a:ext cx="1301871" cy="359999"/>
            <a:chOff x="632463" y="1986326"/>
            <a:chExt cx="1301871" cy="360000"/>
          </a:xfrm>
        </p:grpSpPr>
        <p:grpSp>
          <p:nvGrpSpPr>
            <p:cNvPr id="6" name="Groupe 5"/>
            <p:cNvGrpSpPr/>
            <p:nvPr/>
          </p:nvGrpSpPr>
          <p:grpSpPr>
            <a:xfrm>
              <a:off x="674334" y="2076326"/>
              <a:ext cx="180000" cy="180000"/>
              <a:chOff x="1767840" y="1407120"/>
              <a:chExt cx="4320000" cy="4320000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1767840" y="1407120"/>
                <a:ext cx="4320000" cy="4320000"/>
              </a:xfrm>
              <a:prstGeom prst="ellipse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" name="Ellipse 9"/>
              <p:cNvSpPr/>
              <p:nvPr/>
            </p:nvSpPr>
            <p:spPr>
              <a:xfrm>
                <a:off x="3387840" y="4360620"/>
                <a:ext cx="1080000" cy="10800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Rectangle à coins arrondis 10"/>
              <p:cNvSpPr/>
              <p:nvPr/>
            </p:nvSpPr>
            <p:spPr>
              <a:xfrm>
                <a:off x="3747840" y="1693620"/>
                <a:ext cx="360000" cy="2806005"/>
              </a:xfrm>
              <a:prstGeom prst="roundRect">
                <a:avLst/>
              </a:prstGeom>
              <a:noFill/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Rectangle à coins arrondis 11"/>
              <p:cNvSpPr/>
              <p:nvPr/>
            </p:nvSpPr>
            <p:spPr>
              <a:xfrm>
                <a:off x="3747840" y="3611955"/>
                <a:ext cx="360000" cy="1321665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3" name="Connecteur droit 12"/>
              <p:cNvCxnSpPr/>
              <p:nvPr/>
            </p:nvCxnSpPr>
            <p:spPr>
              <a:xfrm>
                <a:off x="3747840" y="346047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>
                <a:off x="3747840" y="3149601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>
                <a:off x="3747840" y="2838729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/>
              <p:cNvCxnSpPr/>
              <p:nvPr/>
            </p:nvCxnSpPr>
            <p:spPr>
              <a:xfrm>
                <a:off x="3747840" y="2527857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3747840" y="221698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>
                <a:off x="3747840" y="1906113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" name="ZoneTexte 6"/>
            <p:cNvSpPr txBox="1"/>
            <p:nvPr/>
          </p:nvSpPr>
          <p:spPr>
            <a:xfrm>
              <a:off x="854334" y="1986326"/>
              <a:ext cx="1080000" cy="360000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noAutofit/>
            </a:bodyPr>
            <a:lstStyle/>
            <a:p>
              <a:r>
                <a:rPr lang="fr-FR" sz="800" dirty="0" smtClean="0"/>
                <a:t>Sonde de température extérieure</a:t>
              </a:r>
              <a:endParaRPr lang="fr-FR" sz="8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2463" y="2022326"/>
              <a:ext cx="36000" cy="288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dirty="0"/>
            </a:p>
          </p:txBody>
        </p:sp>
      </p:grpSp>
      <p:pic>
        <p:nvPicPr>
          <p:cNvPr id="35" name="Imag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829" y="2930968"/>
            <a:ext cx="1475138" cy="2559979"/>
          </a:xfrm>
          <a:prstGeom prst="rect">
            <a:avLst/>
          </a:prstGeom>
        </p:spPr>
      </p:pic>
      <p:cxnSp>
        <p:nvCxnSpPr>
          <p:cNvPr id="36" name="Connecteur droit 35"/>
          <p:cNvCxnSpPr/>
          <p:nvPr/>
        </p:nvCxnSpPr>
        <p:spPr>
          <a:xfrm>
            <a:off x="5111771" y="5019198"/>
            <a:ext cx="476067" cy="835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5106893" y="5175889"/>
            <a:ext cx="480944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4" name="Imag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334" y="4287364"/>
            <a:ext cx="1145558" cy="1176583"/>
          </a:xfrm>
          <a:prstGeom prst="rect">
            <a:avLst/>
          </a:prstGeom>
        </p:spPr>
      </p:pic>
      <p:sp>
        <p:nvSpPr>
          <p:cNvPr id="45" name="ZoneTexte 44"/>
          <p:cNvSpPr txBox="1"/>
          <p:nvPr/>
        </p:nvSpPr>
        <p:spPr>
          <a:xfrm>
            <a:off x="5784925" y="5068190"/>
            <a:ext cx="936946" cy="2380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Ballon tampon</a:t>
            </a:r>
          </a:p>
          <a:p>
            <a:pPr algn="ctr"/>
            <a:r>
              <a:rPr lang="fr-FR" sz="800" dirty="0" smtClean="0"/>
              <a:t>chauffage</a:t>
            </a:r>
            <a:endParaRPr lang="fr-FR" sz="800" dirty="0"/>
          </a:p>
        </p:txBody>
      </p:sp>
      <p:sp>
        <p:nvSpPr>
          <p:cNvPr id="46" name="ZoneTexte 45"/>
          <p:cNvSpPr txBox="1"/>
          <p:nvPr/>
        </p:nvSpPr>
        <p:spPr>
          <a:xfrm>
            <a:off x="4065640" y="3876279"/>
            <a:ext cx="936946" cy="2380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Ballon d’eau chaude </a:t>
            </a:r>
            <a:r>
              <a:rPr lang="fr-FR" sz="800" dirty="0" smtClean="0"/>
              <a:t>sanitaire</a:t>
            </a:r>
            <a:endParaRPr lang="fr-FR" sz="800" dirty="0"/>
          </a:p>
        </p:txBody>
      </p:sp>
      <p:cxnSp>
        <p:nvCxnSpPr>
          <p:cNvPr id="47" name="Connecteur droit 46"/>
          <p:cNvCxnSpPr/>
          <p:nvPr/>
        </p:nvCxnSpPr>
        <p:spPr>
          <a:xfrm flipV="1">
            <a:off x="7280519" y="1399373"/>
            <a:ext cx="1" cy="27051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8" name="Groupe 47"/>
          <p:cNvGrpSpPr/>
          <p:nvPr/>
        </p:nvGrpSpPr>
        <p:grpSpPr>
          <a:xfrm>
            <a:off x="6933017" y="1058760"/>
            <a:ext cx="841786" cy="359999"/>
            <a:chOff x="4104864" y="2497502"/>
            <a:chExt cx="841786" cy="360000"/>
          </a:xfrm>
        </p:grpSpPr>
        <p:grpSp>
          <p:nvGrpSpPr>
            <p:cNvPr id="49" name="Groupe 48"/>
            <p:cNvGrpSpPr/>
            <p:nvPr/>
          </p:nvGrpSpPr>
          <p:grpSpPr>
            <a:xfrm>
              <a:off x="4146735" y="2587502"/>
              <a:ext cx="180000" cy="180000"/>
              <a:chOff x="1767840" y="1407120"/>
              <a:chExt cx="4320000" cy="4320000"/>
            </a:xfrm>
          </p:grpSpPr>
          <p:sp>
            <p:nvSpPr>
              <p:cNvPr id="52" name="Ellipse 51"/>
              <p:cNvSpPr/>
              <p:nvPr/>
            </p:nvSpPr>
            <p:spPr>
              <a:xfrm>
                <a:off x="1767840" y="1407120"/>
                <a:ext cx="4320000" cy="4320000"/>
              </a:xfrm>
              <a:prstGeom prst="ellipse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3387840" y="4360620"/>
                <a:ext cx="1080000" cy="10800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4" name="Rectangle à coins arrondis 53"/>
              <p:cNvSpPr/>
              <p:nvPr/>
            </p:nvSpPr>
            <p:spPr>
              <a:xfrm>
                <a:off x="3747840" y="1693620"/>
                <a:ext cx="360000" cy="2806005"/>
              </a:xfrm>
              <a:prstGeom prst="roundRect">
                <a:avLst/>
              </a:prstGeom>
              <a:noFill/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55" name="Rectangle à coins arrondis 54"/>
              <p:cNvSpPr/>
              <p:nvPr/>
            </p:nvSpPr>
            <p:spPr>
              <a:xfrm>
                <a:off x="3747840" y="3611955"/>
                <a:ext cx="360000" cy="1321665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56" name="Connecteur droit 55"/>
              <p:cNvCxnSpPr/>
              <p:nvPr/>
            </p:nvCxnSpPr>
            <p:spPr>
              <a:xfrm>
                <a:off x="3747840" y="346047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/>
              <p:nvPr/>
            </p:nvCxnSpPr>
            <p:spPr>
              <a:xfrm>
                <a:off x="3747840" y="3149601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/>
              <p:cNvCxnSpPr/>
              <p:nvPr/>
            </p:nvCxnSpPr>
            <p:spPr>
              <a:xfrm>
                <a:off x="3747840" y="2838729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/>
              <p:cNvCxnSpPr/>
              <p:nvPr/>
            </p:nvCxnSpPr>
            <p:spPr>
              <a:xfrm>
                <a:off x="3747840" y="2527857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/>
              <p:cNvCxnSpPr/>
              <p:nvPr/>
            </p:nvCxnSpPr>
            <p:spPr>
              <a:xfrm>
                <a:off x="3747840" y="221698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/>
              <p:cNvCxnSpPr/>
              <p:nvPr/>
            </p:nvCxnSpPr>
            <p:spPr>
              <a:xfrm>
                <a:off x="3747840" y="1906113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0" name="ZoneTexte 49"/>
            <p:cNvSpPr txBox="1"/>
            <p:nvPr/>
          </p:nvSpPr>
          <p:spPr>
            <a:xfrm>
              <a:off x="4326735" y="2497502"/>
              <a:ext cx="619915" cy="360000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noAutofit/>
            </a:bodyPr>
            <a:lstStyle/>
            <a:p>
              <a:r>
                <a:rPr lang="fr-FR" sz="600" dirty="0" smtClean="0"/>
                <a:t>Sonde d’ambiance</a:t>
              </a:r>
              <a:endParaRPr lang="fr-FR" sz="6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104864" y="2533502"/>
              <a:ext cx="36000" cy="288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dirty="0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6975611" y="2788645"/>
            <a:ext cx="180000" cy="180000"/>
            <a:chOff x="4318152" y="3521742"/>
            <a:chExt cx="180000" cy="180000"/>
          </a:xfrm>
        </p:grpSpPr>
        <p:sp>
          <p:nvSpPr>
            <p:cNvPr id="63" name="Ellipse 62"/>
            <p:cNvSpPr/>
            <p:nvPr/>
          </p:nvSpPr>
          <p:spPr>
            <a:xfrm>
              <a:off x="4318152" y="3521742"/>
              <a:ext cx="180000" cy="180000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64" name="Triangle isocèle 63"/>
            <p:cNvSpPr/>
            <p:nvPr/>
          </p:nvSpPr>
          <p:spPr>
            <a:xfrm>
              <a:off x="4336152" y="3521742"/>
              <a:ext cx="144000" cy="144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65" name="ZoneTexte 64"/>
          <p:cNvSpPr txBox="1"/>
          <p:nvPr/>
        </p:nvSpPr>
        <p:spPr>
          <a:xfrm>
            <a:off x="7169899" y="2757233"/>
            <a:ext cx="446983" cy="242825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fr-FR" sz="600" dirty="0" smtClean="0"/>
              <a:t>Circulateur radiateurs</a:t>
            </a:r>
            <a:endParaRPr lang="fr-FR" sz="600" dirty="0"/>
          </a:p>
        </p:txBody>
      </p:sp>
      <p:grpSp>
        <p:nvGrpSpPr>
          <p:cNvPr id="66" name="Groupe 65"/>
          <p:cNvGrpSpPr>
            <a:grpSpLocks/>
          </p:cNvGrpSpPr>
          <p:nvPr/>
        </p:nvGrpSpPr>
        <p:grpSpPr>
          <a:xfrm flipH="1">
            <a:off x="7121132" y="1872727"/>
            <a:ext cx="486000" cy="414000"/>
            <a:chOff x="1796143" y="2880000"/>
            <a:chExt cx="2304000" cy="2700000"/>
          </a:xfrm>
        </p:grpSpPr>
        <p:grpSp>
          <p:nvGrpSpPr>
            <p:cNvPr id="67" name="Groupe 66"/>
            <p:cNvGrpSpPr/>
            <p:nvPr/>
          </p:nvGrpSpPr>
          <p:grpSpPr>
            <a:xfrm>
              <a:off x="1796143" y="3087093"/>
              <a:ext cx="2304000" cy="2285814"/>
              <a:chOff x="1796143" y="3157187"/>
              <a:chExt cx="2304000" cy="2285814"/>
            </a:xfrm>
          </p:grpSpPr>
          <p:sp>
            <p:nvSpPr>
              <p:cNvPr id="75" name="Rectangle à coins arrondis 74"/>
              <p:cNvSpPr/>
              <p:nvPr/>
            </p:nvSpPr>
            <p:spPr>
              <a:xfrm rot="5400000">
                <a:off x="2912143" y="2041187"/>
                <a:ext cx="72000" cy="2304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6" name="Rectangle à coins arrondis 75"/>
              <p:cNvSpPr/>
              <p:nvPr/>
            </p:nvSpPr>
            <p:spPr>
              <a:xfrm rot="5400000">
                <a:off x="2912143" y="4255001"/>
                <a:ext cx="72000" cy="2304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68" name="Groupe 67"/>
            <p:cNvGrpSpPr>
              <a:grpSpLocks noChangeAspect="1"/>
            </p:cNvGrpSpPr>
            <p:nvPr/>
          </p:nvGrpSpPr>
          <p:grpSpPr>
            <a:xfrm>
              <a:off x="1796143" y="2880000"/>
              <a:ext cx="2187480" cy="2700000"/>
              <a:chOff x="1796143" y="2880000"/>
              <a:chExt cx="2187480" cy="2700000"/>
            </a:xfrm>
          </p:grpSpPr>
          <p:sp>
            <p:nvSpPr>
              <p:cNvPr id="69" name="Rectangle à coins arrondis 68"/>
              <p:cNvSpPr/>
              <p:nvPr/>
            </p:nvSpPr>
            <p:spPr>
              <a:xfrm>
                <a:off x="1796143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0" name="Rectangle à coins arrondis 69"/>
              <p:cNvSpPr/>
              <p:nvPr/>
            </p:nvSpPr>
            <p:spPr>
              <a:xfrm>
                <a:off x="2183239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1" name="Rectangle à coins arrondis 70"/>
              <p:cNvSpPr/>
              <p:nvPr/>
            </p:nvSpPr>
            <p:spPr>
              <a:xfrm>
                <a:off x="2570335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2" name="Rectangle à coins arrondis 71"/>
              <p:cNvSpPr/>
              <p:nvPr/>
            </p:nvSpPr>
            <p:spPr>
              <a:xfrm>
                <a:off x="2957431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3" name="Rectangle à coins arrondis 72"/>
              <p:cNvSpPr/>
              <p:nvPr/>
            </p:nvSpPr>
            <p:spPr>
              <a:xfrm>
                <a:off x="3344527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74" name="Rectangle à coins arrondis 73"/>
              <p:cNvSpPr/>
              <p:nvPr/>
            </p:nvSpPr>
            <p:spPr>
              <a:xfrm>
                <a:off x="3731623" y="2880000"/>
                <a:ext cx="252000" cy="2700000"/>
              </a:xfrm>
              <a:prstGeom prst="roundRect">
                <a:avLst>
                  <a:gd name="adj" fmla="val 48114"/>
                </a:avLst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77" name="ZoneTexte 76"/>
          <p:cNvSpPr txBox="1"/>
          <p:nvPr/>
        </p:nvSpPr>
        <p:spPr>
          <a:xfrm>
            <a:off x="7076132" y="1686902"/>
            <a:ext cx="576000" cy="180000"/>
          </a:xfrm>
          <a:prstGeom prst="rect">
            <a:avLst/>
          </a:prstGeom>
          <a:noFill/>
        </p:spPr>
        <p:txBody>
          <a:bodyPr wrap="square" lIns="72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Radiateurs</a:t>
            </a:r>
            <a:endParaRPr lang="fr-FR" sz="800" dirty="0"/>
          </a:p>
        </p:txBody>
      </p:sp>
      <p:cxnSp>
        <p:nvCxnSpPr>
          <p:cNvPr id="78" name="Connecteur droit 77"/>
          <p:cNvCxnSpPr>
            <a:endCxn id="63" idx="4"/>
          </p:cNvCxnSpPr>
          <p:nvPr/>
        </p:nvCxnSpPr>
        <p:spPr>
          <a:xfrm flipH="1" flipV="1">
            <a:off x="7065612" y="2968644"/>
            <a:ext cx="1656" cy="50044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Arc 78"/>
          <p:cNvSpPr/>
          <p:nvPr/>
        </p:nvSpPr>
        <p:spPr>
          <a:xfrm rot="16200000">
            <a:off x="7064287" y="1908192"/>
            <a:ext cx="107999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80" name="Connecteur droit 79"/>
          <p:cNvCxnSpPr>
            <a:stCxn id="79" idx="0"/>
            <a:endCxn id="63" idx="0"/>
          </p:cNvCxnSpPr>
          <p:nvPr/>
        </p:nvCxnSpPr>
        <p:spPr>
          <a:xfrm>
            <a:off x="7064543" y="1967431"/>
            <a:ext cx="1069" cy="821214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Arc 80"/>
          <p:cNvSpPr/>
          <p:nvPr/>
        </p:nvSpPr>
        <p:spPr>
          <a:xfrm>
            <a:off x="7562881" y="2249451"/>
            <a:ext cx="108000" cy="107999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2" name="Arc 81"/>
          <p:cNvSpPr/>
          <p:nvPr/>
        </p:nvSpPr>
        <p:spPr>
          <a:xfrm rot="5400000">
            <a:off x="7559503" y="5019614"/>
            <a:ext cx="107999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83" name="Connecteur droit 82"/>
          <p:cNvCxnSpPr>
            <a:stCxn id="81" idx="2"/>
            <a:endCxn id="82" idx="0"/>
          </p:cNvCxnSpPr>
          <p:nvPr/>
        </p:nvCxnSpPr>
        <p:spPr>
          <a:xfrm flipH="1">
            <a:off x="7667247" y="2303451"/>
            <a:ext cx="3634" cy="2764924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eur droit 83"/>
          <p:cNvCxnSpPr>
            <a:endCxn id="82" idx="2"/>
          </p:cNvCxnSpPr>
          <p:nvPr/>
        </p:nvCxnSpPr>
        <p:spPr>
          <a:xfrm>
            <a:off x="6917890" y="5127614"/>
            <a:ext cx="695613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Arc 84"/>
          <p:cNvSpPr/>
          <p:nvPr/>
        </p:nvSpPr>
        <p:spPr>
          <a:xfrm>
            <a:off x="8303449" y="1876178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86" name="Connecteur droit 85"/>
          <p:cNvCxnSpPr>
            <a:stCxn id="85" idx="0"/>
            <a:endCxn id="87" idx="0"/>
          </p:cNvCxnSpPr>
          <p:nvPr/>
        </p:nvCxnSpPr>
        <p:spPr>
          <a:xfrm flipH="1">
            <a:off x="7937884" y="1876178"/>
            <a:ext cx="405710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Arc 86"/>
          <p:cNvSpPr/>
          <p:nvPr/>
        </p:nvSpPr>
        <p:spPr>
          <a:xfrm flipH="1">
            <a:off x="7897739" y="1876178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88" name="Connecteur droit 87"/>
          <p:cNvCxnSpPr>
            <a:stCxn id="87" idx="2"/>
            <a:endCxn id="89" idx="0"/>
          </p:cNvCxnSpPr>
          <p:nvPr/>
        </p:nvCxnSpPr>
        <p:spPr>
          <a:xfrm>
            <a:off x="7897739" y="1925728"/>
            <a:ext cx="0" cy="261478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Arc 88"/>
          <p:cNvSpPr/>
          <p:nvPr/>
        </p:nvSpPr>
        <p:spPr>
          <a:xfrm rot="16200000" flipH="1">
            <a:off x="7888333" y="2147062"/>
            <a:ext cx="99102" cy="80290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0" name="Connecteur droit 89"/>
          <p:cNvCxnSpPr>
            <a:stCxn id="89" idx="2"/>
            <a:endCxn id="91" idx="0"/>
          </p:cNvCxnSpPr>
          <p:nvPr/>
        </p:nvCxnSpPr>
        <p:spPr>
          <a:xfrm>
            <a:off x="7937885" y="2236758"/>
            <a:ext cx="290057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Arc 90"/>
          <p:cNvSpPr/>
          <p:nvPr/>
        </p:nvSpPr>
        <p:spPr>
          <a:xfrm rot="10800000" flipH="1">
            <a:off x="8187796" y="2137656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2" name="Connecteur droit 91"/>
          <p:cNvCxnSpPr>
            <a:stCxn id="91" idx="2"/>
            <a:endCxn id="93" idx="2"/>
          </p:cNvCxnSpPr>
          <p:nvPr/>
        </p:nvCxnSpPr>
        <p:spPr>
          <a:xfrm flipV="1">
            <a:off x="8268086" y="2030320"/>
            <a:ext cx="0" cy="156888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Arc 92"/>
          <p:cNvSpPr/>
          <p:nvPr/>
        </p:nvSpPr>
        <p:spPr>
          <a:xfrm>
            <a:off x="8187796" y="1980770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4" name="Connecteur droit 93"/>
          <p:cNvCxnSpPr>
            <a:stCxn id="93" idx="0"/>
            <a:endCxn id="95" idx="0"/>
          </p:cNvCxnSpPr>
          <p:nvPr/>
        </p:nvCxnSpPr>
        <p:spPr>
          <a:xfrm flipH="1">
            <a:off x="8025513" y="1980770"/>
            <a:ext cx="202428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Arc 94"/>
          <p:cNvSpPr/>
          <p:nvPr/>
        </p:nvSpPr>
        <p:spPr>
          <a:xfrm flipH="1">
            <a:off x="7985368" y="1980770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6" name="Arc 95"/>
          <p:cNvSpPr/>
          <p:nvPr/>
        </p:nvSpPr>
        <p:spPr>
          <a:xfrm rot="16200000" flipH="1">
            <a:off x="7975961" y="2042472"/>
            <a:ext cx="99102" cy="80290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97" name="Connecteur droit 96"/>
          <p:cNvCxnSpPr>
            <a:stCxn id="95" idx="2"/>
            <a:endCxn id="96" idx="0"/>
          </p:cNvCxnSpPr>
          <p:nvPr/>
        </p:nvCxnSpPr>
        <p:spPr>
          <a:xfrm>
            <a:off x="7985368" y="2030321"/>
            <a:ext cx="0" cy="52295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Arc 97"/>
          <p:cNvSpPr/>
          <p:nvPr/>
        </p:nvSpPr>
        <p:spPr>
          <a:xfrm>
            <a:off x="8129969" y="2024463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9" name="Arc 98"/>
          <p:cNvSpPr/>
          <p:nvPr/>
        </p:nvSpPr>
        <p:spPr>
          <a:xfrm rot="10800000" flipH="1">
            <a:off x="8129969" y="2085361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00" name="Connecteur droit 99"/>
          <p:cNvCxnSpPr>
            <a:stCxn id="98" idx="2"/>
            <a:endCxn id="99" idx="2"/>
          </p:cNvCxnSpPr>
          <p:nvPr/>
        </p:nvCxnSpPr>
        <p:spPr>
          <a:xfrm>
            <a:off x="8210259" y="2074012"/>
            <a:ext cx="0" cy="60898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Arc 100"/>
          <p:cNvSpPr/>
          <p:nvPr/>
        </p:nvSpPr>
        <p:spPr>
          <a:xfrm rot="16200000" flipH="1">
            <a:off x="7932148" y="2094766"/>
            <a:ext cx="99102" cy="80290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2" name="Arc 101"/>
          <p:cNvSpPr/>
          <p:nvPr/>
        </p:nvSpPr>
        <p:spPr>
          <a:xfrm flipH="1">
            <a:off x="7941553" y="1928474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3" name="Arc 102"/>
          <p:cNvSpPr/>
          <p:nvPr/>
        </p:nvSpPr>
        <p:spPr>
          <a:xfrm>
            <a:off x="8245623" y="1928474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04" name="Connecteur droit 103"/>
          <p:cNvCxnSpPr>
            <a:stCxn id="99" idx="0"/>
            <a:endCxn id="101" idx="2"/>
          </p:cNvCxnSpPr>
          <p:nvPr/>
        </p:nvCxnSpPr>
        <p:spPr>
          <a:xfrm flipH="1">
            <a:off x="7981698" y="2184464"/>
            <a:ext cx="188416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104"/>
          <p:cNvCxnSpPr>
            <a:stCxn id="101" idx="0"/>
            <a:endCxn id="102" idx="2"/>
          </p:cNvCxnSpPr>
          <p:nvPr/>
        </p:nvCxnSpPr>
        <p:spPr>
          <a:xfrm flipV="1">
            <a:off x="7941553" y="1978024"/>
            <a:ext cx="0" cy="156888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stCxn id="102" idx="0"/>
            <a:endCxn id="103" idx="0"/>
          </p:cNvCxnSpPr>
          <p:nvPr/>
        </p:nvCxnSpPr>
        <p:spPr>
          <a:xfrm>
            <a:off x="7981698" y="1928473"/>
            <a:ext cx="304070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Connecteur en arc 106"/>
          <p:cNvCxnSpPr>
            <a:stCxn id="96" idx="2"/>
            <a:endCxn id="98" idx="0"/>
          </p:cNvCxnSpPr>
          <p:nvPr/>
        </p:nvCxnSpPr>
        <p:spPr>
          <a:xfrm flipV="1">
            <a:off x="8025513" y="2024462"/>
            <a:ext cx="144601" cy="107705"/>
          </a:xfrm>
          <a:prstGeom prst="curvedConnector3">
            <a:avLst>
              <a:gd name="adj1" fmla="val 49213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Connecteur droit 107"/>
          <p:cNvCxnSpPr>
            <a:stCxn id="110" idx="2"/>
            <a:endCxn id="103" idx="2"/>
          </p:cNvCxnSpPr>
          <p:nvPr/>
        </p:nvCxnSpPr>
        <p:spPr>
          <a:xfrm flipV="1">
            <a:off x="8325913" y="1978025"/>
            <a:ext cx="0" cy="592013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ZoneTexte 108"/>
          <p:cNvSpPr txBox="1"/>
          <p:nvPr/>
        </p:nvSpPr>
        <p:spPr>
          <a:xfrm>
            <a:off x="7667502" y="1669890"/>
            <a:ext cx="936946" cy="179521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Plancher chauffant</a:t>
            </a:r>
            <a:endParaRPr lang="fr-FR" sz="800" dirty="0"/>
          </a:p>
        </p:txBody>
      </p:sp>
      <p:sp>
        <p:nvSpPr>
          <p:cNvPr id="110" name="Arc 109"/>
          <p:cNvSpPr/>
          <p:nvPr/>
        </p:nvSpPr>
        <p:spPr>
          <a:xfrm rot="10800000" flipH="1">
            <a:off x="8245623" y="2520487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1" name="Arc 110"/>
          <p:cNvSpPr/>
          <p:nvPr/>
        </p:nvSpPr>
        <p:spPr>
          <a:xfrm flipH="1">
            <a:off x="7851135" y="2619589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12" name="Connecteur droit 111"/>
          <p:cNvCxnSpPr>
            <a:stCxn id="110" idx="0"/>
            <a:endCxn id="111" idx="0"/>
          </p:cNvCxnSpPr>
          <p:nvPr/>
        </p:nvCxnSpPr>
        <p:spPr>
          <a:xfrm flipH="1">
            <a:off x="7891280" y="2619588"/>
            <a:ext cx="394488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Connecteur droit 112"/>
          <p:cNvCxnSpPr>
            <a:stCxn id="118" idx="3"/>
          </p:cNvCxnSpPr>
          <p:nvPr/>
        </p:nvCxnSpPr>
        <p:spPr>
          <a:xfrm flipH="1">
            <a:off x="7851554" y="3281112"/>
            <a:ext cx="109" cy="136319"/>
          </a:xfrm>
          <a:prstGeom prst="line">
            <a:avLst/>
          </a:prstGeom>
          <a:ln w="19050" cmpd="dbl"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4" name="Groupe 113"/>
          <p:cNvGrpSpPr/>
          <p:nvPr/>
        </p:nvGrpSpPr>
        <p:grpSpPr>
          <a:xfrm rot="16200000">
            <a:off x="7761554" y="3101111"/>
            <a:ext cx="180000" cy="180000"/>
            <a:chOff x="1435371" y="2753682"/>
            <a:chExt cx="3240000" cy="3260634"/>
          </a:xfrm>
        </p:grpSpPr>
        <p:sp>
          <p:nvSpPr>
            <p:cNvPr id="115" name="Triangle isocèle 114"/>
            <p:cNvSpPr/>
            <p:nvPr/>
          </p:nvSpPr>
          <p:spPr>
            <a:xfrm>
              <a:off x="2155371" y="4394316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879839" y="3657600"/>
              <a:ext cx="351064" cy="72855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7" name="Triangle isocèle 116"/>
            <p:cNvSpPr/>
            <p:nvPr/>
          </p:nvSpPr>
          <p:spPr>
            <a:xfrm rot="16200000">
              <a:off x="2965371" y="3575958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8" name="Triangle isocèle 117"/>
            <p:cNvSpPr/>
            <p:nvPr/>
          </p:nvSpPr>
          <p:spPr>
            <a:xfrm rot="5400000">
              <a:off x="1345371" y="3575957"/>
              <a:ext cx="1800000" cy="1620000"/>
            </a:xfrm>
            <a:prstGeom prst="triangle">
              <a:avLst/>
            </a:prstGeom>
            <a:noFill/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414475" y="2753682"/>
              <a:ext cx="1281792" cy="90391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20" name="ZoneTexte 119"/>
          <p:cNvSpPr txBox="1"/>
          <p:nvPr/>
        </p:nvSpPr>
        <p:spPr>
          <a:xfrm>
            <a:off x="7872600" y="3241111"/>
            <a:ext cx="432490" cy="252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600" dirty="0" smtClean="0"/>
              <a:t>Vanne 3 voies</a:t>
            </a:r>
            <a:endParaRPr lang="fr-FR" sz="600" dirty="0"/>
          </a:p>
        </p:txBody>
      </p:sp>
      <p:sp>
        <p:nvSpPr>
          <p:cNvPr id="121" name="Ellipse 120"/>
          <p:cNvSpPr/>
          <p:nvPr/>
        </p:nvSpPr>
        <p:spPr>
          <a:xfrm>
            <a:off x="7653646" y="3588548"/>
            <a:ext cx="36000" cy="3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22" name="Connecteur droit 121"/>
          <p:cNvCxnSpPr>
            <a:endCxn id="115" idx="3"/>
          </p:cNvCxnSpPr>
          <p:nvPr/>
        </p:nvCxnSpPr>
        <p:spPr>
          <a:xfrm flipH="1">
            <a:off x="7941553" y="3191111"/>
            <a:ext cx="442186" cy="1"/>
          </a:xfrm>
          <a:prstGeom prst="line">
            <a:avLst/>
          </a:prstGeom>
          <a:ln w="19050" cmpd="dbl"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necteur droit 122"/>
          <p:cNvCxnSpPr>
            <a:stCxn id="117" idx="3"/>
            <a:endCxn id="125" idx="4"/>
          </p:cNvCxnSpPr>
          <p:nvPr/>
        </p:nvCxnSpPr>
        <p:spPr>
          <a:xfrm flipH="1" flipV="1">
            <a:off x="7851553" y="2969659"/>
            <a:ext cx="108" cy="131452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4" name="Groupe 123"/>
          <p:cNvGrpSpPr/>
          <p:nvPr/>
        </p:nvGrpSpPr>
        <p:grpSpPr>
          <a:xfrm>
            <a:off x="7761553" y="2789659"/>
            <a:ext cx="180000" cy="180000"/>
            <a:chOff x="4318152" y="3521742"/>
            <a:chExt cx="180000" cy="180000"/>
          </a:xfrm>
        </p:grpSpPr>
        <p:sp>
          <p:nvSpPr>
            <p:cNvPr id="125" name="Ellipse 124"/>
            <p:cNvSpPr/>
            <p:nvPr/>
          </p:nvSpPr>
          <p:spPr>
            <a:xfrm>
              <a:off x="4318152" y="3521742"/>
              <a:ext cx="180000" cy="180000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26" name="Triangle isocèle 125"/>
            <p:cNvSpPr/>
            <p:nvPr/>
          </p:nvSpPr>
          <p:spPr>
            <a:xfrm>
              <a:off x="4336152" y="3521742"/>
              <a:ext cx="144000" cy="144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27" name="ZoneTexte 126"/>
          <p:cNvSpPr txBox="1"/>
          <p:nvPr/>
        </p:nvSpPr>
        <p:spPr>
          <a:xfrm>
            <a:off x="7945050" y="2698213"/>
            <a:ext cx="455456" cy="37718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r>
              <a:rPr lang="fr-FR" sz="600" dirty="0" smtClean="0"/>
              <a:t>Circulateur plancher chauffant</a:t>
            </a:r>
            <a:endParaRPr lang="fr-FR" sz="600" dirty="0"/>
          </a:p>
        </p:txBody>
      </p:sp>
      <p:sp>
        <p:nvSpPr>
          <p:cNvPr id="128" name="Arc 127"/>
          <p:cNvSpPr/>
          <p:nvPr/>
        </p:nvSpPr>
        <p:spPr>
          <a:xfrm rot="5400000">
            <a:off x="7743553" y="3373030"/>
            <a:ext cx="107999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29" name="Connecteur droit 128"/>
          <p:cNvCxnSpPr>
            <a:endCxn id="128" idx="2"/>
          </p:cNvCxnSpPr>
          <p:nvPr/>
        </p:nvCxnSpPr>
        <p:spPr>
          <a:xfrm>
            <a:off x="6917889" y="3481030"/>
            <a:ext cx="879664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Ellipse 129"/>
          <p:cNvSpPr/>
          <p:nvPr/>
        </p:nvSpPr>
        <p:spPr>
          <a:xfrm>
            <a:off x="7048439" y="3463030"/>
            <a:ext cx="36000" cy="3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1" name="Connecteur droit 130"/>
          <p:cNvCxnSpPr>
            <a:stCxn id="111" idx="2"/>
            <a:endCxn id="126" idx="0"/>
          </p:cNvCxnSpPr>
          <p:nvPr/>
        </p:nvCxnSpPr>
        <p:spPr>
          <a:xfrm>
            <a:off x="7851135" y="2669140"/>
            <a:ext cx="418" cy="120520"/>
          </a:xfrm>
          <a:prstGeom prst="line">
            <a:avLst/>
          </a:prstGeom>
          <a:ln w="19050" cmpd="dbl"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Connecteur droit 131"/>
          <p:cNvCxnSpPr>
            <a:stCxn id="85" idx="2"/>
            <a:endCxn id="133" idx="2"/>
          </p:cNvCxnSpPr>
          <p:nvPr/>
        </p:nvCxnSpPr>
        <p:spPr>
          <a:xfrm flipH="1">
            <a:off x="8383355" y="1925729"/>
            <a:ext cx="385" cy="1631269"/>
          </a:xfrm>
          <a:prstGeom prst="line">
            <a:avLst/>
          </a:prstGeom>
          <a:ln w="19050" cmpd="dbl"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Arc 132"/>
          <p:cNvSpPr/>
          <p:nvPr/>
        </p:nvSpPr>
        <p:spPr>
          <a:xfrm rot="10800000" flipH="1">
            <a:off x="8303064" y="3507447"/>
            <a:ext cx="80290" cy="99102"/>
          </a:xfrm>
          <a:prstGeom prst="arc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134" name="Connecteur droit 133"/>
          <p:cNvCxnSpPr>
            <a:stCxn id="133" idx="0"/>
          </p:cNvCxnSpPr>
          <p:nvPr/>
        </p:nvCxnSpPr>
        <p:spPr>
          <a:xfrm flipH="1">
            <a:off x="7656133" y="3606548"/>
            <a:ext cx="687076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Ellipse 134"/>
          <p:cNvSpPr/>
          <p:nvPr/>
        </p:nvSpPr>
        <p:spPr>
          <a:xfrm>
            <a:off x="8368455" y="3173111"/>
            <a:ext cx="36000" cy="3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36" name="Groupe 135"/>
          <p:cNvGrpSpPr/>
          <p:nvPr/>
        </p:nvGrpSpPr>
        <p:grpSpPr>
          <a:xfrm>
            <a:off x="7751336" y="1075374"/>
            <a:ext cx="841786" cy="359999"/>
            <a:chOff x="4104864" y="2497502"/>
            <a:chExt cx="841786" cy="360000"/>
          </a:xfrm>
        </p:grpSpPr>
        <p:grpSp>
          <p:nvGrpSpPr>
            <p:cNvPr id="137" name="Groupe 136"/>
            <p:cNvGrpSpPr/>
            <p:nvPr/>
          </p:nvGrpSpPr>
          <p:grpSpPr>
            <a:xfrm>
              <a:off x="4146735" y="2587502"/>
              <a:ext cx="180000" cy="180000"/>
              <a:chOff x="1767840" y="1407120"/>
              <a:chExt cx="4320000" cy="4320000"/>
            </a:xfrm>
          </p:grpSpPr>
          <p:sp>
            <p:nvSpPr>
              <p:cNvPr id="140" name="Ellipse 139"/>
              <p:cNvSpPr/>
              <p:nvPr/>
            </p:nvSpPr>
            <p:spPr>
              <a:xfrm>
                <a:off x="1767840" y="1407120"/>
                <a:ext cx="4320000" cy="4320000"/>
              </a:xfrm>
              <a:prstGeom prst="ellipse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1" name="Ellipse 140"/>
              <p:cNvSpPr/>
              <p:nvPr/>
            </p:nvSpPr>
            <p:spPr>
              <a:xfrm>
                <a:off x="3387840" y="4360620"/>
                <a:ext cx="1080000" cy="10800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2" name="Rectangle à coins arrondis 141"/>
              <p:cNvSpPr/>
              <p:nvPr/>
            </p:nvSpPr>
            <p:spPr>
              <a:xfrm>
                <a:off x="3747840" y="1693620"/>
                <a:ext cx="360000" cy="2806005"/>
              </a:xfrm>
              <a:prstGeom prst="roundRect">
                <a:avLst/>
              </a:prstGeom>
              <a:noFill/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3" name="Rectangle à coins arrondis 142"/>
              <p:cNvSpPr/>
              <p:nvPr/>
            </p:nvSpPr>
            <p:spPr>
              <a:xfrm>
                <a:off x="3747840" y="3611955"/>
                <a:ext cx="360000" cy="1321665"/>
              </a:xfrm>
              <a:prstGeom prst="round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cxnSp>
            <p:nvCxnSpPr>
              <p:cNvPr id="144" name="Connecteur droit 143"/>
              <p:cNvCxnSpPr/>
              <p:nvPr/>
            </p:nvCxnSpPr>
            <p:spPr>
              <a:xfrm>
                <a:off x="3747840" y="346047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5" name="Connecteur droit 144"/>
              <p:cNvCxnSpPr/>
              <p:nvPr/>
            </p:nvCxnSpPr>
            <p:spPr>
              <a:xfrm>
                <a:off x="3747840" y="3149601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6" name="Connecteur droit 145"/>
              <p:cNvCxnSpPr/>
              <p:nvPr/>
            </p:nvCxnSpPr>
            <p:spPr>
              <a:xfrm>
                <a:off x="3747840" y="2838729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7" name="Connecteur droit 146"/>
              <p:cNvCxnSpPr/>
              <p:nvPr/>
            </p:nvCxnSpPr>
            <p:spPr>
              <a:xfrm>
                <a:off x="3747840" y="2527857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8" name="Connecteur droit 147"/>
              <p:cNvCxnSpPr/>
              <p:nvPr/>
            </p:nvCxnSpPr>
            <p:spPr>
              <a:xfrm>
                <a:off x="3747840" y="2216985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9" name="Connecteur droit 148"/>
              <p:cNvCxnSpPr/>
              <p:nvPr/>
            </p:nvCxnSpPr>
            <p:spPr>
              <a:xfrm>
                <a:off x="3747840" y="1906113"/>
                <a:ext cx="108000" cy="0"/>
              </a:xfrm>
              <a:prstGeom prst="line">
                <a:avLst/>
              </a:prstGeom>
              <a:ln w="95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8" name="ZoneTexte 137"/>
            <p:cNvSpPr txBox="1"/>
            <p:nvPr/>
          </p:nvSpPr>
          <p:spPr>
            <a:xfrm>
              <a:off x="4326735" y="2497502"/>
              <a:ext cx="619915" cy="360000"/>
            </a:xfrm>
            <a:prstGeom prst="rect">
              <a:avLst/>
            </a:prstGeom>
            <a:noFill/>
          </p:spPr>
          <p:txBody>
            <a:bodyPr wrap="square" lIns="72000" tIns="36000" rIns="36000" bIns="36000" rtlCol="0" anchor="ctr" anchorCtr="0">
              <a:noAutofit/>
            </a:bodyPr>
            <a:lstStyle/>
            <a:p>
              <a:r>
                <a:rPr lang="fr-FR" sz="600" dirty="0" smtClean="0"/>
                <a:t>Sonde d’ambiance</a:t>
              </a:r>
              <a:endParaRPr lang="fr-FR" sz="6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4104864" y="2533502"/>
              <a:ext cx="36000" cy="288000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 dirty="0"/>
            </a:p>
          </p:txBody>
        </p:sp>
      </p:grpSp>
      <p:cxnSp>
        <p:nvCxnSpPr>
          <p:cNvPr id="150" name="Connecteur droit 149"/>
          <p:cNvCxnSpPr/>
          <p:nvPr/>
        </p:nvCxnSpPr>
        <p:spPr>
          <a:xfrm flipV="1">
            <a:off x="8068025" y="1407151"/>
            <a:ext cx="1" cy="270516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Espace réservé du contenu 2"/>
          <p:cNvSpPr txBox="1">
            <a:spLocks/>
          </p:cNvSpPr>
          <p:nvPr/>
        </p:nvSpPr>
        <p:spPr>
          <a:xfrm>
            <a:off x="648000" y="620688"/>
            <a:ext cx="6660000" cy="864096"/>
          </a:xfrm>
          <a:prstGeom prst="rect">
            <a:avLst/>
          </a:prstGeom>
        </p:spPr>
        <p:txBody>
          <a:bodyPr vert="horz" lIns="144000" tIns="36000" rIns="144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fr-FR" sz="1200" b="1" i="1" u="sng" dirty="0">
                <a:uFill>
                  <a:solidFill>
                    <a:srgbClr val="FFC000"/>
                  </a:solidFill>
                </a:uFill>
              </a:rPr>
              <a:t>Installation </a:t>
            </a:r>
            <a:r>
              <a:rPr lang="fr-FR" sz="1200" b="1" i="1" u="sng" dirty="0" smtClean="0">
                <a:uFill>
                  <a:solidFill>
                    <a:srgbClr val="FFC000"/>
                  </a:solidFill>
                </a:uFill>
              </a:rPr>
              <a:t>type: pompe-à-chaleur alimentée par système Toi-Sol avec option source supplémentaire (géothermie ou aérotherme) si besoin est</a:t>
            </a:r>
            <a:endParaRPr lang="fr-FR" sz="800" dirty="0" smtClean="0"/>
          </a:p>
        </p:txBody>
      </p:sp>
      <p:sp>
        <p:nvSpPr>
          <p:cNvPr id="172" name="Espace réservé du contenu 2"/>
          <p:cNvSpPr txBox="1">
            <a:spLocks/>
          </p:cNvSpPr>
          <p:nvPr/>
        </p:nvSpPr>
        <p:spPr>
          <a:xfrm>
            <a:off x="468000" y="288001"/>
            <a:ext cx="6840000" cy="359999"/>
          </a:xfrm>
          <a:prstGeom prst="rect">
            <a:avLst/>
          </a:prstGeom>
        </p:spPr>
        <p:txBody>
          <a:bodyPr vert="horz" lIns="144000" tIns="36000" rIns="144000" bIns="3600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600" b="1" i="1" u="sng" dirty="0" smtClean="0">
                <a:uFill>
                  <a:solidFill>
                    <a:srgbClr val="FFC000"/>
                  </a:solidFill>
                </a:uFill>
              </a:rPr>
              <a:t>Configuration hydraulique</a:t>
            </a:r>
            <a:endParaRPr lang="fr-FR" sz="1600" b="1" i="1" u="sng" dirty="0">
              <a:uFill>
                <a:solidFill>
                  <a:srgbClr val="FFC000"/>
                </a:solidFill>
              </a:uFill>
            </a:endParaRPr>
          </a:p>
        </p:txBody>
      </p:sp>
      <p:sp>
        <p:nvSpPr>
          <p:cNvPr id="175" name="ZoneTexte 174"/>
          <p:cNvSpPr txBox="1"/>
          <p:nvPr/>
        </p:nvSpPr>
        <p:spPr>
          <a:xfrm>
            <a:off x="2357846" y="5063585"/>
            <a:ext cx="936946" cy="2380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Ballon tampon</a:t>
            </a:r>
          </a:p>
          <a:p>
            <a:pPr algn="ctr"/>
            <a:r>
              <a:rPr lang="fr-FR" sz="800" dirty="0" smtClean="0"/>
              <a:t>source</a:t>
            </a:r>
            <a:endParaRPr lang="fr-FR" sz="800" dirty="0"/>
          </a:p>
        </p:txBody>
      </p:sp>
      <p:cxnSp>
        <p:nvCxnSpPr>
          <p:cNvPr id="176" name="Connecteur droit 175"/>
          <p:cNvCxnSpPr>
            <a:stCxn id="180" idx="3"/>
          </p:cNvCxnSpPr>
          <p:nvPr/>
        </p:nvCxnSpPr>
        <p:spPr>
          <a:xfrm>
            <a:off x="3743888" y="4983032"/>
            <a:ext cx="216079" cy="57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Connecteur droit 176"/>
          <p:cNvCxnSpPr/>
          <p:nvPr/>
        </p:nvCxnSpPr>
        <p:spPr>
          <a:xfrm>
            <a:off x="3494580" y="5175889"/>
            <a:ext cx="465387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Parallélogramme 177"/>
          <p:cNvSpPr/>
          <p:nvPr/>
        </p:nvSpPr>
        <p:spPr>
          <a:xfrm>
            <a:off x="461948" y="1344875"/>
            <a:ext cx="2286767" cy="1464838"/>
          </a:xfrm>
          <a:prstGeom prst="parallelogram">
            <a:avLst>
              <a:gd name="adj" fmla="val 1413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79" name="Groupe 178"/>
          <p:cNvGrpSpPr/>
          <p:nvPr/>
        </p:nvGrpSpPr>
        <p:grpSpPr>
          <a:xfrm rot="16200000">
            <a:off x="3563888" y="4893032"/>
            <a:ext cx="180000" cy="180000"/>
            <a:chOff x="1435371" y="2753682"/>
            <a:chExt cx="3240000" cy="3260634"/>
          </a:xfrm>
        </p:grpSpPr>
        <p:sp>
          <p:nvSpPr>
            <p:cNvPr id="180" name="Triangle isocèle 179"/>
            <p:cNvSpPr/>
            <p:nvPr/>
          </p:nvSpPr>
          <p:spPr>
            <a:xfrm>
              <a:off x="2155371" y="4394316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2879839" y="3657600"/>
              <a:ext cx="351064" cy="72855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2" name="Triangle isocèle 181"/>
            <p:cNvSpPr/>
            <p:nvPr/>
          </p:nvSpPr>
          <p:spPr>
            <a:xfrm rot="16200000">
              <a:off x="2965371" y="3575958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3" name="Triangle isocèle 182"/>
            <p:cNvSpPr/>
            <p:nvPr/>
          </p:nvSpPr>
          <p:spPr>
            <a:xfrm rot="5400000">
              <a:off x="1345371" y="3575957"/>
              <a:ext cx="1800000" cy="1620000"/>
            </a:xfrm>
            <a:prstGeom prst="triangle">
              <a:avLst/>
            </a:prstGeom>
            <a:noFill/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2414475" y="2753682"/>
              <a:ext cx="1281792" cy="90391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cxnSp>
        <p:nvCxnSpPr>
          <p:cNvPr id="188" name="Connecteur droit 187"/>
          <p:cNvCxnSpPr>
            <a:stCxn id="182" idx="3"/>
            <a:endCxn id="205" idx="2"/>
          </p:cNvCxnSpPr>
          <p:nvPr/>
        </p:nvCxnSpPr>
        <p:spPr>
          <a:xfrm flipH="1" flipV="1">
            <a:off x="3652812" y="3349110"/>
            <a:ext cx="1184" cy="1543922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Connecteur droit 190"/>
          <p:cNvCxnSpPr>
            <a:stCxn id="183" idx="3"/>
            <a:endCxn id="197" idx="0"/>
          </p:cNvCxnSpPr>
          <p:nvPr/>
        </p:nvCxnSpPr>
        <p:spPr>
          <a:xfrm flipH="1">
            <a:off x="3653887" y="5073032"/>
            <a:ext cx="110" cy="84857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4" name="ZoneTexte 193"/>
          <p:cNvSpPr txBox="1"/>
          <p:nvPr/>
        </p:nvSpPr>
        <p:spPr>
          <a:xfrm>
            <a:off x="3598813" y="4706205"/>
            <a:ext cx="432490" cy="252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600" dirty="0" smtClean="0"/>
              <a:t>Vanne 3 </a:t>
            </a:r>
            <a:r>
              <a:rPr lang="fr-FR" sz="600" dirty="0" smtClean="0"/>
              <a:t>voies 1</a:t>
            </a:r>
            <a:endParaRPr lang="fr-FR" sz="600" dirty="0"/>
          </a:p>
        </p:txBody>
      </p:sp>
      <p:sp>
        <p:nvSpPr>
          <p:cNvPr id="197" name="Ellipse 196"/>
          <p:cNvSpPr/>
          <p:nvPr/>
        </p:nvSpPr>
        <p:spPr>
          <a:xfrm>
            <a:off x="3635887" y="5157889"/>
            <a:ext cx="36000" cy="3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05" name="Arc 204"/>
          <p:cNvSpPr/>
          <p:nvPr/>
        </p:nvSpPr>
        <p:spPr>
          <a:xfrm>
            <a:off x="3544813" y="3295110"/>
            <a:ext cx="107999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7" name="Connecteur droit 206"/>
          <p:cNvCxnSpPr>
            <a:stCxn id="205" idx="0"/>
          </p:cNvCxnSpPr>
          <p:nvPr/>
        </p:nvCxnSpPr>
        <p:spPr>
          <a:xfrm flipH="1">
            <a:off x="3494580" y="3295365"/>
            <a:ext cx="98993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10" name="Groupe 209"/>
          <p:cNvGrpSpPr/>
          <p:nvPr/>
        </p:nvGrpSpPr>
        <p:grpSpPr>
          <a:xfrm rot="16200000">
            <a:off x="1367664" y="5092608"/>
            <a:ext cx="180000" cy="180000"/>
            <a:chOff x="4318152" y="3521742"/>
            <a:chExt cx="180000" cy="180000"/>
          </a:xfrm>
        </p:grpSpPr>
        <p:sp>
          <p:nvSpPr>
            <p:cNvPr id="211" name="Ellipse 210"/>
            <p:cNvSpPr/>
            <p:nvPr/>
          </p:nvSpPr>
          <p:spPr>
            <a:xfrm>
              <a:off x="4318152" y="3521742"/>
              <a:ext cx="180000" cy="180000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12" name="Triangle isocèle 211"/>
            <p:cNvSpPr/>
            <p:nvPr/>
          </p:nvSpPr>
          <p:spPr>
            <a:xfrm>
              <a:off x="4336152" y="3521742"/>
              <a:ext cx="144000" cy="144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17" name="Arc 216"/>
          <p:cNvSpPr/>
          <p:nvPr/>
        </p:nvSpPr>
        <p:spPr>
          <a:xfrm rot="5400000">
            <a:off x="1849034" y="5571912"/>
            <a:ext cx="107999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19" name="Connecteur droit 218"/>
          <p:cNvCxnSpPr>
            <a:endCxn id="211" idx="4"/>
          </p:cNvCxnSpPr>
          <p:nvPr/>
        </p:nvCxnSpPr>
        <p:spPr>
          <a:xfrm flipH="1">
            <a:off x="1547664" y="5182608"/>
            <a:ext cx="614170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2" name="Connecteur droit 221"/>
          <p:cNvCxnSpPr>
            <a:stCxn id="260" idx="3"/>
          </p:cNvCxnSpPr>
          <p:nvPr/>
        </p:nvCxnSpPr>
        <p:spPr>
          <a:xfrm flipV="1">
            <a:off x="933646" y="2669140"/>
            <a:ext cx="0" cy="2423721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" name="Connecteur droit 226"/>
          <p:cNvCxnSpPr>
            <a:stCxn id="217" idx="0"/>
          </p:cNvCxnSpPr>
          <p:nvPr/>
        </p:nvCxnSpPr>
        <p:spPr>
          <a:xfrm flipV="1">
            <a:off x="1956779" y="1925728"/>
            <a:ext cx="511" cy="3694945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Connecteur droit 233"/>
          <p:cNvCxnSpPr/>
          <p:nvPr/>
        </p:nvCxnSpPr>
        <p:spPr>
          <a:xfrm flipH="1">
            <a:off x="1957290" y="3289092"/>
            <a:ext cx="204545" cy="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" name="Connecteur droit 239"/>
          <p:cNvCxnSpPr>
            <a:stCxn id="258" idx="3"/>
            <a:endCxn id="211" idx="0"/>
          </p:cNvCxnSpPr>
          <p:nvPr/>
        </p:nvCxnSpPr>
        <p:spPr>
          <a:xfrm flipV="1">
            <a:off x="1023538" y="5182608"/>
            <a:ext cx="344126" cy="253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6" name="ZoneTexte 255"/>
          <p:cNvSpPr txBox="1"/>
          <p:nvPr/>
        </p:nvSpPr>
        <p:spPr>
          <a:xfrm>
            <a:off x="295613" y="5049364"/>
            <a:ext cx="432490" cy="25200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600" dirty="0" smtClean="0"/>
              <a:t>Vanne 3 </a:t>
            </a:r>
            <a:r>
              <a:rPr lang="fr-FR" sz="600" dirty="0" smtClean="0"/>
              <a:t>voies 2</a:t>
            </a:r>
            <a:endParaRPr lang="fr-FR" sz="600" dirty="0"/>
          </a:p>
        </p:txBody>
      </p:sp>
      <p:grpSp>
        <p:nvGrpSpPr>
          <p:cNvPr id="257" name="Groupe 256"/>
          <p:cNvGrpSpPr/>
          <p:nvPr/>
        </p:nvGrpSpPr>
        <p:grpSpPr>
          <a:xfrm rot="16200000">
            <a:off x="843538" y="5092861"/>
            <a:ext cx="180000" cy="180000"/>
            <a:chOff x="1435371" y="2753682"/>
            <a:chExt cx="3240000" cy="3260634"/>
          </a:xfrm>
        </p:grpSpPr>
        <p:sp>
          <p:nvSpPr>
            <p:cNvPr id="258" name="Triangle isocèle 257"/>
            <p:cNvSpPr/>
            <p:nvPr/>
          </p:nvSpPr>
          <p:spPr>
            <a:xfrm>
              <a:off x="2155371" y="4394316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2879839" y="3657600"/>
              <a:ext cx="351064" cy="728552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0" name="Triangle isocèle 259"/>
            <p:cNvSpPr/>
            <p:nvPr/>
          </p:nvSpPr>
          <p:spPr>
            <a:xfrm rot="16200000">
              <a:off x="2965371" y="3575958"/>
              <a:ext cx="1800000" cy="1620000"/>
            </a:xfrm>
            <a:prstGeom prst="triangl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1" name="Triangle isocèle 260"/>
            <p:cNvSpPr/>
            <p:nvPr/>
          </p:nvSpPr>
          <p:spPr>
            <a:xfrm rot="5400000">
              <a:off x="1345371" y="3575957"/>
              <a:ext cx="1800000" cy="1620000"/>
            </a:xfrm>
            <a:prstGeom prst="triangle">
              <a:avLst/>
            </a:prstGeom>
            <a:noFill/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2414475" y="2753682"/>
              <a:ext cx="1281792" cy="903918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268" name="ZoneTexte 267"/>
          <p:cNvSpPr txBox="1"/>
          <p:nvPr/>
        </p:nvSpPr>
        <p:spPr>
          <a:xfrm>
            <a:off x="1310895" y="5875528"/>
            <a:ext cx="646139" cy="233224"/>
          </a:xfrm>
          <a:prstGeom prst="rect">
            <a:avLst/>
          </a:prstGeom>
          <a:noFill/>
        </p:spPr>
        <p:txBody>
          <a:bodyPr wrap="square" lIns="36000" tIns="36000" rIns="0" bIns="36000" rtlCol="0" anchor="ctr" anchorCtr="0">
            <a:noAutofit/>
          </a:bodyPr>
          <a:lstStyle/>
          <a:p>
            <a:r>
              <a:rPr lang="fr-FR" sz="800" dirty="0" smtClean="0"/>
              <a:t>Capteur géothermique</a:t>
            </a:r>
            <a:endParaRPr lang="fr-FR" sz="800" dirty="0"/>
          </a:p>
        </p:txBody>
      </p:sp>
      <p:sp>
        <p:nvSpPr>
          <p:cNvPr id="269" name="Arc 268"/>
          <p:cNvSpPr/>
          <p:nvPr/>
        </p:nvSpPr>
        <p:spPr>
          <a:xfrm rot="10800000">
            <a:off x="938753" y="6158962"/>
            <a:ext cx="72000" cy="72000"/>
          </a:xfrm>
          <a:prstGeom prst="arc">
            <a:avLst>
              <a:gd name="adj1" fmla="val 10904475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70" name="Connecteur droit 269"/>
          <p:cNvCxnSpPr>
            <a:stCxn id="271" idx="0"/>
            <a:endCxn id="269" idx="0"/>
          </p:cNvCxnSpPr>
          <p:nvPr/>
        </p:nvCxnSpPr>
        <p:spPr>
          <a:xfrm flipH="1">
            <a:off x="1010736" y="5852996"/>
            <a:ext cx="34" cy="34306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1" name="Arc 270"/>
          <p:cNvSpPr/>
          <p:nvPr/>
        </p:nvSpPr>
        <p:spPr>
          <a:xfrm>
            <a:off x="1010753" y="5818090"/>
            <a:ext cx="72000" cy="72000"/>
          </a:xfrm>
          <a:prstGeom prst="arc">
            <a:avLst>
              <a:gd name="adj1" fmla="val 10904475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2" name="Arc 271"/>
          <p:cNvSpPr/>
          <p:nvPr/>
        </p:nvSpPr>
        <p:spPr>
          <a:xfrm rot="10800000">
            <a:off x="1083323" y="6165312"/>
            <a:ext cx="72000" cy="72000"/>
          </a:xfrm>
          <a:prstGeom prst="arc">
            <a:avLst>
              <a:gd name="adj1" fmla="val 10904475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73" name="Connecteur droit 272"/>
          <p:cNvCxnSpPr>
            <a:stCxn id="271" idx="2"/>
            <a:endCxn id="272" idx="2"/>
          </p:cNvCxnSpPr>
          <p:nvPr/>
        </p:nvCxnSpPr>
        <p:spPr>
          <a:xfrm>
            <a:off x="1082753" y="5854090"/>
            <a:ext cx="570" cy="347222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4" name="Connecteur droit 273"/>
          <p:cNvCxnSpPr>
            <a:stCxn id="278" idx="0"/>
            <a:endCxn id="272" idx="0"/>
          </p:cNvCxnSpPr>
          <p:nvPr/>
        </p:nvCxnSpPr>
        <p:spPr>
          <a:xfrm flipH="1">
            <a:off x="1155306" y="5852996"/>
            <a:ext cx="9" cy="349410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8" name="Arc 277"/>
          <p:cNvSpPr/>
          <p:nvPr/>
        </p:nvSpPr>
        <p:spPr>
          <a:xfrm>
            <a:off x="1155298" y="5818090"/>
            <a:ext cx="72000" cy="72000"/>
          </a:xfrm>
          <a:prstGeom prst="arc">
            <a:avLst>
              <a:gd name="adj1" fmla="val 10904475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79" name="Connecteur droit 278"/>
          <p:cNvCxnSpPr>
            <a:stCxn id="278" idx="2"/>
            <a:endCxn id="280" idx="2"/>
          </p:cNvCxnSpPr>
          <p:nvPr/>
        </p:nvCxnSpPr>
        <p:spPr>
          <a:xfrm>
            <a:off x="1227298" y="5854090"/>
            <a:ext cx="570" cy="347222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0" name="Arc 279"/>
          <p:cNvSpPr/>
          <p:nvPr/>
        </p:nvSpPr>
        <p:spPr>
          <a:xfrm rot="10800000">
            <a:off x="1227868" y="6165312"/>
            <a:ext cx="72000" cy="72000"/>
          </a:xfrm>
          <a:prstGeom prst="arc">
            <a:avLst>
              <a:gd name="adj1" fmla="val 10904475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81" name="Connecteur droit 280"/>
          <p:cNvCxnSpPr>
            <a:stCxn id="282" idx="0"/>
            <a:endCxn id="280" idx="0"/>
          </p:cNvCxnSpPr>
          <p:nvPr/>
        </p:nvCxnSpPr>
        <p:spPr>
          <a:xfrm flipH="1">
            <a:off x="1299851" y="5739150"/>
            <a:ext cx="255" cy="463256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2" name="Arc 281"/>
          <p:cNvSpPr/>
          <p:nvPr/>
        </p:nvSpPr>
        <p:spPr>
          <a:xfrm rot="16200000">
            <a:off x="1299851" y="5679911"/>
            <a:ext cx="108000" cy="108000"/>
          </a:xfrm>
          <a:prstGeom prst="arc">
            <a:avLst>
              <a:gd name="adj1" fmla="val 15865941"/>
              <a:gd name="adj2" fmla="val 0"/>
            </a:avLst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83" name="Connecteur droit 282"/>
          <p:cNvCxnSpPr>
            <a:stCxn id="282" idx="2"/>
          </p:cNvCxnSpPr>
          <p:nvPr/>
        </p:nvCxnSpPr>
        <p:spPr>
          <a:xfrm>
            <a:off x="1353851" y="5679911"/>
            <a:ext cx="549182" cy="1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4" name="Connecteur droit 283"/>
          <p:cNvCxnSpPr>
            <a:stCxn id="269" idx="2"/>
            <a:endCxn id="261" idx="3"/>
          </p:cNvCxnSpPr>
          <p:nvPr/>
        </p:nvCxnSpPr>
        <p:spPr>
          <a:xfrm flipH="1" flipV="1">
            <a:off x="933647" y="5272861"/>
            <a:ext cx="5106" cy="922101"/>
          </a:xfrm>
          <a:prstGeom prst="line">
            <a:avLst/>
          </a:prstGeom>
          <a:ln w="19050" cmpd="dbl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1" name="Ellipse 300"/>
          <p:cNvSpPr/>
          <p:nvPr/>
        </p:nvSpPr>
        <p:spPr>
          <a:xfrm>
            <a:off x="1935604" y="3271092"/>
            <a:ext cx="36000" cy="3600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04" name="Groupe 303"/>
          <p:cNvGrpSpPr/>
          <p:nvPr/>
        </p:nvGrpSpPr>
        <p:grpSpPr>
          <a:xfrm flipH="1">
            <a:off x="2933684" y="5814870"/>
            <a:ext cx="486000" cy="414000"/>
            <a:chOff x="2194924" y="3316181"/>
            <a:chExt cx="972000" cy="828000"/>
          </a:xfrm>
        </p:grpSpPr>
        <p:grpSp>
          <p:nvGrpSpPr>
            <p:cNvPr id="305" name="Groupe 304"/>
            <p:cNvGrpSpPr>
              <a:grpSpLocks/>
            </p:cNvGrpSpPr>
            <p:nvPr/>
          </p:nvGrpSpPr>
          <p:grpSpPr>
            <a:xfrm>
              <a:off x="2194924" y="3316181"/>
              <a:ext cx="972000" cy="828000"/>
              <a:chOff x="1796143" y="2880000"/>
              <a:chExt cx="2304000" cy="2700000"/>
            </a:xfrm>
          </p:grpSpPr>
          <p:grpSp>
            <p:nvGrpSpPr>
              <p:cNvPr id="312" name="Groupe 311"/>
              <p:cNvGrpSpPr/>
              <p:nvPr/>
            </p:nvGrpSpPr>
            <p:grpSpPr>
              <a:xfrm>
                <a:off x="1796143" y="3087093"/>
                <a:ext cx="2304000" cy="2285814"/>
                <a:chOff x="1796143" y="3157187"/>
                <a:chExt cx="2304000" cy="2285814"/>
              </a:xfrm>
            </p:grpSpPr>
            <p:sp>
              <p:nvSpPr>
                <p:cNvPr id="320" name="Rectangle à coins arrondis 319"/>
                <p:cNvSpPr/>
                <p:nvPr/>
              </p:nvSpPr>
              <p:spPr>
                <a:xfrm rot="5400000">
                  <a:off x="2912143" y="2041187"/>
                  <a:ext cx="72000" cy="2304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1" name="Rectangle à coins arrondis 320"/>
                <p:cNvSpPr/>
                <p:nvPr/>
              </p:nvSpPr>
              <p:spPr>
                <a:xfrm rot="5400000">
                  <a:off x="2912143" y="4255001"/>
                  <a:ext cx="72000" cy="2304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</p:grpSp>
          <p:grpSp>
            <p:nvGrpSpPr>
              <p:cNvPr id="313" name="Groupe 312"/>
              <p:cNvGrpSpPr>
                <a:grpSpLocks noChangeAspect="1"/>
              </p:cNvGrpSpPr>
              <p:nvPr/>
            </p:nvGrpSpPr>
            <p:grpSpPr>
              <a:xfrm>
                <a:off x="1796143" y="2880000"/>
                <a:ext cx="2187480" cy="2700000"/>
                <a:chOff x="1796143" y="2880000"/>
                <a:chExt cx="2187480" cy="2700000"/>
              </a:xfrm>
            </p:grpSpPr>
            <p:sp>
              <p:nvSpPr>
                <p:cNvPr id="314" name="Rectangle à coins arrondis 313"/>
                <p:cNvSpPr/>
                <p:nvPr/>
              </p:nvSpPr>
              <p:spPr>
                <a:xfrm>
                  <a:off x="1796143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5" name="Rectangle à coins arrondis 314"/>
                <p:cNvSpPr/>
                <p:nvPr/>
              </p:nvSpPr>
              <p:spPr>
                <a:xfrm>
                  <a:off x="2183239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6" name="Rectangle à coins arrondis 315"/>
                <p:cNvSpPr/>
                <p:nvPr/>
              </p:nvSpPr>
              <p:spPr>
                <a:xfrm>
                  <a:off x="2570335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7" name="Rectangle à coins arrondis 316"/>
                <p:cNvSpPr/>
                <p:nvPr/>
              </p:nvSpPr>
              <p:spPr>
                <a:xfrm>
                  <a:off x="2957431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8" name="Rectangle à coins arrondis 317"/>
                <p:cNvSpPr/>
                <p:nvPr/>
              </p:nvSpPr>
              <p:spPr>
                <a:xfrm>
                  <a:off x="3344527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19" name="Rectangle à coins arrondis 318"/>
                <p:cNvSpPr/>
                <p:nvPr/>
              </p:nvSpPr>
              <p:spPr>
                <a:xfrm>
                  <a:off x="3731623" y="2880000"/>
                  <a:ext cx="252000" cy="2700000"/>
                </a:xfrm>
                <a:prstGeom prst="roundRect">
                  <a:avLst>
                    <a:gd name="adj" fmla="val 48114"/>
                  </a:avLst>
                </a:prstGeom>
                <a:ln w="952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dirty="0"/>
                </a:p>
              </p:txBody>
            </p:sp>
          </p:grpSp>
        </p:grpSp>
        <p:grpSp>
          <p:nvGrpSpPr>
            <p:cNvPr id="306" name="Groupe 305"/>
            <p:cNvGrpSpPr/>
            <p:nvPr/>
          </p:nvGrpSpPr>
          <p:grpSpPr>
            <a:xfrm>
              <a:off x="2356924" y="3406181"/>
              <a:ext cx="648000" cy="648000"/>
              <a:chOff x="2534881" y="2505820"/>
              <a:chExt cx="2880000" cy="2880000"/>
            </a:xfrm>
          </p:grpSpPr>
          <p:sp>
            <p:nvSpPr>
              <p:cNvPr id="307" name="Ellipse 306"/>
              <p:cNvSpPr/>
              <p:nvPr/>
            </p:nvSpPr>
            <p:spPr>
              <a:xfrm>
                <a:off x="2534881" y="2505820"/>
                <a:ext cx="2880000" cy="2880000"/>
              </a:xfrm>
              <a:prstGeom prst="ellipse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308" name="Forme libre 307"/>
              <p:cNvSpPr/>
              <p:nvPr/>
            </p:nvSpPr>
            <p:spPr>
              <a:xfrm>
                <a:off x="3721519" y="2554805"/>
                <a:ext cx="506725" cy="1260000"/>
              </a:xfrm>
              <a:custGeom>
                <a:avLst/>
                <a:gdLst>
                  <a:gd name="connsiteX0" fmla="*/ 274320 w 541020"/>
                  <a:gd name="connsiteY0" fmla="*/ 1203960 h 1203960"/>
                  <a:gd name="connsiteX1" fmla="*/ 541020 w 541020"/>
                  <a:gd name="connsiteY1" fmla="*/ 640080 h 1203960"/>
                  <a:gd name="connsiteX2" fmla="*/ 297180 w 541020"/>
                  <a:gd name="connsiteY2" fmla="*/ 0 h 1203960"/>
                  <a:gd name="connsiteX3" fmla="*/ 0 w 541020"/>
                  <a:gd name="connsiteY3" fmla="*/ 548640 h 1203960"/>
                  <a:gd name="connsiteX4" fmla="*/ 274320 w 541020"/>
                  <a:gd name="connsiteY4" fmla="*/ 1203960 h 1203960"/>
                  <a:gd name="connsiteX0" fmla="*/ 274320 w 541020"/>
                  <a:gd name="connsiteY0" fmla="*/ 1203960 h 1204406"/>
                  <a:gd name="connsiteX1" fmla="*/ 541020 w 541020"/>
                  <a:gd name="connsiteY1" fmla="*/ 640080 h 1204406"/>
                  <a:gd name="connsiteX2" fmla="*/ 297180 w 541020"/>
                  <a:gd name="connsiteY2" fmla="*/ 0 h 1204406"/>
                  <a:gd name="connsiteX3" fmla="*/ 0 w 541020"/>
                  <a:gd name="connsiteY3" fmla="*/ 548640 h 1204406"/>
                  <a:gd name="connsiteX4" fmla="*/ 274320 w 541020"/>
                  <a:gd name="connsiteY4" fmla="*/ 1203960 h 1204406"/>
                  <a:gd name="connsiteX0" fmla="*/ 274320 w 541087"/>
                  <a:gd name="connsiteY0" fmla="*/ 1203960 h 1204406"/>
                  <a:gd name="connsiteX1" fmla="*/ 541020 w 541087"/>
                  <a:gd name="connsiteY1" fmla="*/ 640080 h 1204406"/>
                  <a:gd name="connsiteX2" fmla="*/ 297180 w 541087"/>
                  <a:gd name="connsiteY2" fmla="*/ 0 h 1204406"/>
                  <a:gd name="connsiteX3" fmla="*/ 0 w 541087"/>
                  <a:gd name="connsiteY3" fmla="*/ 548640 h 1204406"/>
                  <a:gd name="connsiteX4" fmla="*/ 274320 w 541087"/>
                  <a:gd name="connsiteY4" fmla="*/ 1203960 h 1204406"/>
                  <a:gd name="connsiteX0" fmla="*/ 274320 w 541087"/>
                  <a:gd name="connsiteY0" fmla="*/ 1204424 h 1204870"/>
                  <a:gd name="connsiteX1" fmla="*/ 541020 w 541087"/>
                  <a:gd name="connsiteY1" fmla="*/ 640544 h 1204870"/>
                  <a:gd name="connsiteX2" fmla="*/ 297180 w 541087"/>
                  <a:gd name="connsiteY2" fmla="*/ 464 h 1204870"/>
                  <a:gd name="connsiteX3" fmla="*/ 0 w 541087"/>
                  <a:gd name="connsiteY3" fmla="*/ 549104 h 1204870"/>
                  <a:gd name="connsiteX4" fmla="*/ 274320 w 541087"/>
                  <a:gd name="connsiteY4" fmla="*/ 1204424 h 1204870"/>
                  <a:gd name="connsiteX0" fmla="*/ 274377 w 541144"/>
                  <a:gd name="connsiteY0" fmla="*/ 1204424 h 1204870"/>
                  <a:gd name="connsiteX1" fmla="*/ 541077 w 541144"/>
                  <a:gd name="connsiteY1" fmla="*/ 640544 h 1204870"/>
                  <a:gd name="connsiteX2" fmla="*/ 297237 w 541144"/>
                  <a:gd name="connsiteY2" fmla="*/ 464 h 1204870"/>
                  <a:gd name="connsiteX3" fmla="*/ 57 w 541144"/>
                  <a:gd name="connsiteY3" fmla="*/ 549104 h 1204870"/>
                  <a:gd name="connsiteX4" fmla="*/ 274377 w 541144"/>
                  <a:gd name="connsiteY4" fmla="*/ 1204424 h 1204870"/>
                  <a:gd name="connsiteX0" fmla="*/ 274377 w 541077"/>
                  <a:gd name="connsiteY0" fmla="*/ 1204424 h 1204870"/>
                  <a:gd name="connsiteX1" fmla="*/ 541077 w 541077"/>
                  <a:gd name="connsiteY1" fmla="*/ 640544 h 1204870"/>
                  <a:gd name="connsiteX2" fmla="*/ 297237 w 541077"/>
                  <a:gd name="connsiteY2" fmla="*/ 464 h 1204870"/>
                  <a:gd name="connsiteX3" fmla="*/ 57 w 541077"/>
                  <a:gd name="connsiteY3" fmla="*/ 549104 h 1204870"/>
                  <a:gd name="connsiteX4" fmla="*/ 274377 w 541077"/>
                  <a:gd name="connsiteY4" fmla="*/ 1204424 h 1204870"/>
                  <a:gd name="connsiteX0" fmla="*/ 236292 w 502992"/>
                  <a:gd name="connsiteY0" fmla="*/ 1204379 h 1204825"/>
                  <a:gd name="connsiteX1" fmla="*/ 502992 w 502992"/>
                  <a:gd name="connsiteY1" fmla="*/ 640499 h 1204825"/>
                  <a:gd name="connsiteX2" fmla="*/ 259152 w 502992"/>
                  <a:gd name="connsiteY2" fmla="*/ 419 h 1204825"/>
                  <a:gd name="connsiteX3" fmla="*/ 72 w 502992"/>
                  <a:gd name="connsiteY3" fmla="*/ 590334 h 1204825"/>
                  <a:gd name="connsiteX4" fmla="*/ 236292 w 502992"/>
                  <a:gd name="connsiteY4" fmla="*/ 1204379 h 1204825"/>
                  <a:gd name="connsiteX0" fmla="*/ 236292 w 506725"/>
                  <a:gd name="connsiteY0" fmla="*/ 1204379 h 1204840"/>
                  <a:gd name="connsiteX1" fmla="*/ 502992 w 506725"/>
                  <a:gd name="connsiteY1" fmla="*/ 640499 h 1204840"/>
                  <a:gd name="connsiteX2" fmla="*/ 259152 w 506725"/>
                  <a:gd name="connsiteY2" fmla="*/ 419 h 1204840"/>
                  <a:gd name="connsiteX3" fmla="*/ 72 w 506725"/>
                  <a:gd name="connsiteY3" fmla="*/ 590334 h 1204840"/>
                  <a:gd name="connsiteX4" fmla="*/ 236292 w 506725"/>
                  <a:gd name="connsiteY4" fmla="*/ 1204379 h 1204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725" h="1204840">
                    <a:moveTo>
                      <a:pt x="236292" y="1204379"/>
                    </a:moveTo>
                    <a:cubicBezTo>
                      <a:pt x="326462" y="1219619"/>
                      <a:pt x="537282" y="853859"/>
                      <a:pt x="502992" y="640499"/>
                    </a:cubicBezTo>
                    <a:cubicBezTo>
                      <a:pt x="255977" y="284264"/>
                      <a:pt x="349322" y="15659"/>
                      <a:pt x="259152" y="419"/>
                    </a:cubicBezTo>
                    <a:cubicBezTo>
                      <a:pt x="168982" y="-14821"/>
                      <a:pt x="3882" y="389674"/>
                      <a:pt x="72" y="590334"/>
                    </a:cubicBezTo>
                    <a:cubicBezTo>
                      <a:pt x="-3738" y="790994"/>
                      <a:pt x="146122" y="1189139"/>
                      <a:pt x="236292" y="1204379"/>
                    </a:cubicBezTo>
                    <a:close/>
                  </a:path>
                </a:pathLst>
              </a:cu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309" name="Forme libre 308"/>
              <p:cNvSpPr/>
              <p:nvPr/>
            </p:nvSpPr>
            <p:spPr>
              <a:xfrm rot="7200000">
                <a:off x="4379345" y="3734466"/>
                <a:ext cx="506725" cy="1260000"/>
              </a:xfrm>
              <a:custGeom>
                <a:avLst/>
                <a:gdLst>
                  <a:gd name="connsiteX0" fmla="*/ 274320 w 541020"/>
                  <a:gd name="connsiteY0" fmla="*/ 1203960 h 1203960"/>
                  <a:gd name="connsiteX1" fmla="*/ 541020 w 541020"/>
                  <a:gd name="connsiteY1" fmla="*/ 640080 h 1203960"/>
                  <a:gd name="connsiteX2" fmla="*/ 297180 w 541020"/>
                  <a:gd name="connsiteY2" fmla="*/ 0 h 1203960"/>
                  <a:gd name="connsiteX3" fmla="*/ 0 w 541020"/>
                  <a:gd name="connsiteY3" fmla="*/ 548640 h 1203960"/>
                  <a:gd name="connsiteX4" fmla="*/ 274320 w 541020"/>
                  <a:gd name="connsiteY4" fmla="*/ 1203960 h 1203960"/>
                  <a:gd name="connsiteX0" fmla="*/ 274320 w 541020"/>
                  <a:gd name="connsiteY0" fmla="*/ 1203960 h 1204406"/>
                  <a:gd name="connsiteX1" fmla="*/ 541020 w 541020"/>
                  <a:gd name="connsiteY1" fmla="*/ 640080 h 1204406"/>
                  <a:gd name="connsiteX2" fmla="*/ 297180 w 541020"/>
                  <a:gd name="connsiteY2" fmla="*/ 0 h 1204406"/>
                  <a:gd name="connsiteX3" fmla="*/ 0 w 541020"/>
                  <a:gd name="connsiteY3" fmla="*/ 548640 h 1204406"/>
                  <a:gd name="connsiteX4" fmla="*/ 274320 w 541020"/>
                  <a:gd name="connsiteY4" fmla="*/ 1203960 h 1204406"/>
                  <a:gd name="connsiteX0" fmla="*/ 274320 w 541087"/>
                  <a:gd name="connsiteY0" fmla="*/ 1203960 h 1204406"/>
                  <a:gd name="connsiteX1" fmla="*/ 541020 w 541087"/>
                  <a:gd name="connsiteY1" fmla="*/ 640080 h 1204406"/>
                  <a:gd name="connsiteX2" fmla="*/ 297180 w 541087"/>
                  <a:gd name="connsiteY2" fmla="*/ 0 h 1204406"/>
                  <a:gd name="connsiteX3" fmla="*/ 0 w 541087"/>
                  <a:gd name="connsiteY3" fmla="*/ 548640 h 1204406"/>
                  <a:gd name="connsiteX4" fmla="*/ 274320 w 541087"/>
                  <a:gd name="connsiteY4" fmla="*/ 1203960 h 1204406"/>
                  <a:gd name="connsiteX0" fmla="*/ 274320 w 541087"/>
                  <a:gd name="connsiteY0" fmla="*/ 1204424 h 1204870"/>
                  <a:gd name="connsiteX1" fmla="*/ 541020 w 541087"/>
                  <a:gd name="connsiteY1" fmla="*/ 640544 h 1204870"/>
                  <a:gd name="connsiteX2" fmla="*/ 297180 w 541087"/>
                  <a:gd name="connsiteY2" fmla="*/ 464 h 1204870"/>
                  <a:gd name="connsiteX3" fmla="*/ 0 w 541087"/>
                  <a:gd name="connsiteY3" fmla="*/ 549104 h 1204870"/>
                  <a:gd name="connsiteX4" fmla="*/ 274320 w 541087"/>
                  <a:gd name="connsiteY4" fmla="*/ 1204424 h 1204870"/>
                  <a:gd name="connsiteX0" fmla="*/ 274377 w 541144"/>
                  <a:gd name="connsiteY0" fmla="*/ 1204424 h 1204870"/>
                  <a:gd name="connsiteX1" fmla="*/ 541077 w 541144"/>
                  <a:gd name="connsiteY1" fmla="*/ 640544 h 1204870"/>
                  <a:gd name="connsiteX2" fmla="*/ 297237 w 541144"/>
                  <a:gd name="connsiteY2" fmla="*/ 464 h 1204870"/>
                  <a:gd name="connsiteX3" fmla="*/ 57 w 541144"/>
                  <a:gd name="connsiteY3" fmla="*/ 549104 h 1204870"/>
                  <a:gd name="connsiteX4" fmla="*/ 274377 w 541144"/>
                  <a:gd name="connsiteY4" fmla="*/ 1204424 h 1204870"/>
                  <a:gd name="connsiteX0" fmla="*/ 274377 w 541077"/>
                  <a:gd name="connsiteY0" fmla="*/ 1204424 h 1204870"/>
                  <a:gd name="connsiteX1" fmla="*/ 541077 w 541077"/>
                  <a:gd name="connsiteY1" fmla="*/ 640544 h 1204870"/>
                  <a:gd name="connsiteX2" fmla="*/ 297237 w 541077"/>
                  <a:gd name="connsiteY2" fmla="*/ 464 h 1204870"/>
                  <a:gd name="connsiteX3" fmla="*/ 57 w 541077"/>
                  <a:gd name="connsiteY3" fmla="*/ 549104 h 1204870"/>
                  <a:gd name="connsiteX4" fmla="*/ 274377 w 541077"/>
                  <a:gd name="connsiteY4" fmla="*/ 1204424 h 1204870"/>
                  <a:gd name="connsiteX0" fmla="*/ 236292 w 502992"/>
                  <a:gd name="connsiteY0" fmla="*/ 1204379 h 1204825"/>
                  <a:gd name="connsiteX1" fmla="*/ 502992 w 502992"/>
                  <a:gd name="connsiteY1" fmla="*/ 640499 h 1204825"/>
                  <a:gd name="connsiteX2" fmla="*/ 259152 w 502992"/>
                  <a:gd name="connsiteY2" fmla="*/ 419 h 1204825"/>
                  <a:gd name="connsiteX3" fmla="*/ 72 w 502992"/>
                  <a:gd name="connsiteY3" fmla="*/ 590334 h 1204825"/>
                  <a:gd name="connsiteX4" fmla="*/ 236292 w 502992"/>
                  <a:gd name="connsiteY4" fmla="*/ 1204379 h 1204825"/>
                  <a:gd name="connsiteX0" fmla="*/ 236292 w 506725"/>
                  <a:gd name="connsiteY0" fmla="*/ 1204379 h 1204840"/>
                  <a:gd name="connsiteX1" fmla="*/ 502992 w 506725"/>
                  <a:gd name="connsiteY1" fmla="*/ 640499 h 1204840"/>
                  <a:gd name="connsiteX2" fmla="*/ 259152 w 506725"/>
                  <a:gd name="connsiteY2" fmla="*/ 419 h 1204840"/>
                  <a:gd name="connsiteX3" fmla="*/ 72 w 506725"/>
                  <a:gd name="connsiteY3" fmla="*/ 590334 h 1204840"/>
                  <a:gd name="connsiteX4" fmla="*/ 236292 w 506725"/>
                  <a:gd name="connsiteY4" fmla="*/ 1204379 h 1204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725" h="1204840">
                    <a:moveTo>
                      <a:pt x="236292" y="1204379"/>
                    </a:moveTo>
                    <a:cubicBezTo>
                      <a:pt x="326462" y="1219619"/>
                      <a:pt x="537282" y="853859"/>
                      <a:pt x="502992" y="640499"/>
                    </a:cubicBezTo>
                    <a:cubicBezTo>
                      <a:pt x="255977" y="284264"/>
                      <a:pt x="349322" y="15659"/>
                      <a:pt x="259152" y="419"/>
                    </a:cubicBezTo>
                    <a:cubicBezTo>
                      <a:pt x="168982" y="-14821"/>
                      <a:pt x="3882" y="389674"/>
                      <a:pt x="72" y="590334"/>
                    </a:cubicBezTo>
                    <a:cubicBezTo>
                      <a:pt x="-3738" y="790994"/>
                      <a:pt x="146122" y="1189139"/>
                      <a:pt x="236292" y="1204379"/>
                    </a:cubicBezTo>
                    <a:close/>
                  </a:path>
                </a:pathLst>
              </a:cu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310" name="Forme libre 309"/>
              <p:cNvSpPr/>
              <p:nvPr/>
            </p:nvSpPr>
            <p:spPr>
              <a:xfrm rot="14400000">
                <a:off x="3051117" y="3711060"/>
                <a:ext cx="506725" cy="1260000"/>
              </a:xfrm>
              <a:custGeom>
                <a:avLst/>
                <a:gdLst>
                  <a:gd name="connsiteX0" fmla="*/ 274320 w 541020"/>
                  <a:gd name="connsiteY0" fmla="*/ 1203960 h 1203960"/>
                  <a:gd name="connsiteX1" fmla="*/ 541020 w 541020"/>
                  <a:gd name="connsiteY1" fmla="*/ 640080 h 1203960"/>
                  <a:gd name="connsiteX2" fmla="*/ 297180 w 541020"/>
                  <a:gd name="connsiteY2" fmla="*/ 0 h 1203960"/>
                  <a:gd name="connsiteX3" fmla="*/ 0 w 541020"/>
                  <a:gd name="connsiteY3" fmla="*/ 548640 h 1203960"/>
                  <a:gd name="connsiteX4" fmla="*/ 274320 w 541020"/>
                  <a:gd name="connsiteY4" fmla="*/ 1203960 h 1203960"/>
                  <a:gd name="connsiteX0" fmla="*/ 274320 w 541020"/>
                  <a:gd name="connsiteY0" fmla="*/ 1203960 h 1204406"/>
                  <a:gd name="connsiteX1" fmla="*/ 541020 w 541020"/>
                  <a:gd name="connsiteY1" fmla="*/ 640080 h 1204406"/>
                  <a:gd name="connsiteX2" fmla="*/ 297180 w 541020"/>
                  <a:gd name="connsiteY2" fmla="*/ 0 h 1204406"/>
                  <a:gd name="connsiteX3" fmla="*/ 0 w 541020"/>
                  <a:gd name="connsiteY3" fmla="*/ 548640 h 1204406"/>
                  <a:gd name="connsiteX4" fmla="*/ 274320 w 541020"/>
                  <a:gd name="connsiteY4" fmla="*/ 1203960 h 1204406"/>
                  <a:gd name="connsiteX0" fmla="*/ 274320 w 541087"/>
                  <a:gd name="connsiteY0" fmla="*/ 1203960 h 1204406"/>
                  <a:gd name="connsiteX1" fmla="*/ 541020 w 541087"/>
                  <a:gd name="connsiteY1" fmla="*/ 640080 h 1204406"/>
                  <a:gd name="connsiteX2" fmla="*/ 297180 w 541087"/>
                  <a:gd name="connsiteY2" fmla="*/ 0 h 1204406"/>
                  <a:gd name="connsiteX3" fmla="*/ 0 w 541087"/>
                  <a:gd name="connsiteY3" fmla="*/ 548640 h 1204406"/>
                  <a:gd name="connsiteX4" fmla="*/ 274320 w 541087"/>
                  <a:gd name="connsiteY4" fmla="*/ 1203960 h 1204406"/>
                  <a:gd name="connsiteX0" fmla="*/ 274320 w 541087"/>
                  <a:gd name="connsiteY0" fmla="*/ 1204424 h 1204870"/>
                  <a:gd name="connsiteX1" fmla="*/ 541020 w 541087"/>
                  <a:gd name="connsiteY1" fmla="*/ 640544 h 1204870"/>
                  <a:gd name="connsiteX2" fmla="*/ 297180 w 541087"/>
                  <a:gd name="connsiteY2" fmla="*/ 464 h 1204870"/>
                  <a:gd name="connsiteX3" fmla="*/ 0 w 541087"/>
                  <a:gd name="connsiteY3" fmla="*/ 549104 h 1204870"/>
                  <a:gd name="connsiteX4" fmla="*/ 274320 w 541087"/>
                  <a:gd name="connsiteY4" fmla="*/ 1204424 h 1204870"/>
                  <a:gd name="connsiteX0" fmla="*/ 274377 w 541144"/>
                  <a:gd name="connsiteY0" fmla="*/ 1204424 h 1204870"/>
                  <a:gd name="connsiteX1" fmla="*/ 541077 w 541144"/>
                  <a:gd name="connsiteY1" fmla="*/ 640544 h 1204870"/>
                  <a:gd name="connsiteX2" fmla="*/ 297237 w 541144"/>
                  <a:gd name="connsiteY2" fmla="*/ 464 h 1204870"/>
                  <a:gd name="connsiteX3" fmla="*/ 57 w 541144"/>
                  <a:gd name="connsiteY3" fmla="*/ 549104 h 1204870"/>
                  <a:gd name="connsiteX4" fmla="*/ 274377 w 541144"/>
                  <a:gd name="connsiteY4" fmla="*/ 1204424 h 1204870"/>
                  <a:gd name="connsiteX0" fmla="*/ 274377 w 541077"/>
                  <a:gd name="connsiteY0" fmla="*/ 1204424 h 1204870"/>
                  <a:gd name="connsiteX1" fmla="*/ 541077 w 541077"/>
                  <a:gd name="connsiteY1" fmla="*/ 640544 h 1204870"/>
                  <a:gd name="connsiteX2" fmla="*/ 297237 w 541077"/>
                  <a:gd name="connsiteY2" fmla="*/ 464 h 1204870"/>
                  <a:gd name="connsiteX3" fmla="*/ 57 w 541077"/>
                  <a:gd name="connsiteY3" fmla="*/ 549104 h 1204870"/>
                  <a:gd name="connsiteX4" fmla="*/ 274377 w 541077"/>
                  <a:gd name="connsiteY4" fmla="*/ 1204424 h 1204870"/>
                  <a:gd name="connsiteX0" fmla="*/ 236292 w 502992"/>
                  <a:gd name="connsiteY0" fmla="*/ 1204379 h 1204825"/>
                  <a:gd name="connsiteX1" fmla="*/ 502992 w 502992"/>
                  <a:gd name="connsiteY1" fmla="*/ 640499 h 1204825"/>
                  <a:gd name="connsiteX2" fmla="*/ 259152 w 502992"/>
                  <a:gd name="connsiteY2" fmla="*/ 419 h 1204825"/>
                  <a:gd name="connsiteX3" fmla="*/ 72 w 502992"/>
                  <a:gd name="connsiteY3" fmla="*/ 590334 h 1204825"/>
                  <a:gd name="connsiteX4" fmla="*/ 236292 w 502992"/>
                  <a:gd name="connsiteY4" fmla="*/ 1204379 h 1204825"/>
                  <a:gd name="connsiteX0" fmla="*/ 236292 w 506725"/>
                  <a:gd name="connsiteY0" fmla="*/ 1204379 h 1204840"/>
                  <a:gd name="connsiteX1" fmla="*/ 502992 w 506725"/>
                  <a:gd name="connsiteY1" fmla="*/ 640499 h 1204840"/>
                  <a:gd name="connsiteX2" fmla="*/ 259152 w 506725"/>
                  <a:gd name="connsiteY2" fmla="*/ 419 h 1204840"/>
                  <a:gd name="connsiteX3" fmla="*/ 72 w 506725"/>
                  <a:gd name="connsiteY3" fmla="*/ 590334 h 1204840"/>
                  <a:gd name="connsiteX4" fmla="*/ 236292 w 506725"/>
                  <a:gd name="connsiteY4" fmla="*/ 1204379 h 1204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6725" h="1204840">
                    <a:moveTo>
                      <a:pt x="236292" y="1204379"/>
                    </a:moveTo>
                    <a:cubicBezTo>
                      <a:pt x="326462" y="1219619"/>
                      <a:pt x="537282" y="853859"/>
                      <a:pt x="502992" y="640499"/>
                    </a:cubicBezTo>
                    <a:cubicBezTo>
                      <a:pt x="255977" y="284264"/>
                      <a:pt x="349322" y="15659"/>
                      <a:pt x="259152" y="419"/>
                    </a:cubicBezTo>
                    <a:cubicBezTo>
                      <a:pt x="168982" y="-14821"/>
                      <a:pt x="3882" y="389674"/>
                      <a:pt x="72" y="590334"/>
                    </a:cubicBezTo>
                    <a:cubicBezTo>
                      <a:pt x="-3738" y="790994"/>
                      <a:pt x="146122" y="1189139"/>
                      <a:pt x="236292" y="1204379"/>
                    </a:cubicBezTo>
                    <a:close/>
                  </a:path>
                </a:pathLst>
              </a:cu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  <p:sp>
            <p:nvSpPr>
              <p:cNvPr id="311" name="Ellipse 310"/>
              <p:cNvSpPr/>
              <p:nvPr/>
            </p:nvSpPr>
            <p:spPr>
              <a:xfrm>
                <a:off x="3794881" y="3765820"/>
                <a:ext cx="360000" cy="360000"/>
              </a:xfrm>
              <a:prstGeom prst="ellipse">
                <a:avLst/>
              </a:prstGeom>
              <a:ln w="952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fr-FR" dirty="0"/>
              </a:p>
            </p:txBody>
          </p:sp>
        </p:grpSp>
      </p:grpSp>
      <p:sp>
        <p:nvSpPr>
          <p:cNvPr id="322" name="ZoneTexte 321"/>
          <p:cNvSpPr txBox="1"/>
          <p:nvPr/>
        </p:nvSpPr>
        <p:spPr>
          <a:xfrm>
            <a:off x="2339752" y="5856372"/>
            <a:ext cx="606470" cy="3049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Aérotherme</a:t>
            </a:r>
            <a:endParaRPr lang="fr-FR" sz="800" dirty="0"/>
          </a:p>
        </p:txBody>
      </p:sp>
      <p:sp>
        <p:nvSpPr>
          <p:cNvPr id="323" name="ZoneTexte 322"/>
          <p:cNvSpPr txBox="1"/>
          <p:nvPr/>
        </p:nvSpPr>
        <p:spPr>
          <a:xfrm>
            <a:off x="2015900" y="5864465"/>
            <a:ext cx="251844" cy="3049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Ou</a:t>
            </a:r>
            <a:endParaRPr lang="fr-FR" sz="800" dirty="0"/>
          </a:p>
        </p:txBody>
      </p:sp>
      <p:grpSp>
        <p:nvGrpSpPr>
          <p:cNvPr id="325" name="Groupe 324"/>
          <p:cNvGrpSpPr/>
          <p:nvPr/>
        </p:nvGrpSpPr>
        <p:grpSpPr>
          <a:xfrm>
            <a:off x="2411760" y="1548456"/>
            <a:ext cx="180000" cy="180000"/>
            <a:chOff x="1767840" y="1407120"/>
            <a:chExt cx="4320000" cy="4320000"/>
          </a:xfrm>
        </p:grpSpPr>
        <p:sp>
          <p:nvSpPr>
            <p:cNvPr id="328" name="Ellipse 327"/>
            <p:cNvSpPr/>
            <p:nvPr/>
          </p:nvSpPr>
          <p:spPr>
            <a:xfrm>
              <a:off x="1767840" y="1407120"/>
              <a:ext cx="4320000" cy="4320000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29" name="Ellipse 328"/>
            <p:cNvSpPr/>
            <p:nvPr/>
          </p:nvSpPr>
          <p:spPr>
            <a:xfrm>
              <a:off x="3387840" y="4360620"/>
              <a:ext cx="1080000" cy="1080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0" name="Rectangle à coins arrondis 329"/>
            <p:cNvSpPr/>
            <p:nvPr/>
          </p:nvSpPr>
          <p:spPr>
            <a:xfrm>
              <a:off x="3747840" y="1693620"/>
              <a:ext cx="360000" cy="2806005"/>
            </a:xfrm>
            <a:prstGeom prst="round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31" name="Rectangle à coins arrondis 330"/>
            <p:cNvSpPr/>
            <p:nvPr/>
          </p:nvSpPr>
          <p:spPr>
            <a:xfrm>
              <a:off x="3747840" y="3611955"/>
              <a:ext cx="360000" cy="1321665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332" name="Connecteur droit 331"/>
            <p:cNvCxnSpPr/>
            <p:nvPr/>
          </p:nvCxnSpPr>
          <p:spPr>
            <a:xfrm>
              <a:off x="3747840" y="3460475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3" name="Connecteur droit 332"/>
            <p:cNvCxnSpPr/>
            <p:nvPr/>
          </p:nvCxnSpPr>
          <p:spPr>
            <a:xfrm>
              <a:off x="3747840" y="3149601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4" name="Connecteur droit 333"/>
            <p:cNvCxnSpPr/>
            <p:nvPr/>
          </p:nvCxnSpPr>
          <p:spPr>
            <a:xfrm>
              <a:off x="3747840" y="2838729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5" name="Connecteur droit 334"/>
            <p:cNvCxnSpPr/>
            <p:nvPr/>
          </p:nvCxnSpPr>
          <p:spPr>
            <a:xfrm>
              <a:off x="3747840" y="2527857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6" name="Connecteur droit 335"/>
            <p:cNvCxnSpPr/>
            <p:nvPr/>
          </p:nvCxnSpPr>
          <p:spPr>
            <a:xfrm>
              <a:off x="3747840" y="2216985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7" name="Connecteur droit 336"/>
            <p:cNvCxnSpPr/>
            <p:nvPr/>
          </p:nvCxnSpPr>
          <p:spPr>
            <a:xfrm>
              <a:off x="3747840" y="1906113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8" name="Groupe 337"/>
          <p:cNvGrpSpPr/>
          <p:nvPr/>
        </p:nvGrpSpPr>
        <p:grpSpPr>
          <a:xfrm>
            <a:off x="2729897" y="2762825"/>
            <a:ext cx="180000" cy="180000"/>
            <a:chOff x="1767840" y="1407120"/>
            <a:chExt cx="4320000" cy="4320000"/>
          </a:xfrm>
        </p:grpSpPr>
        <p:sp>
          <p:nvSpPr>
            <p:cNvPr id="339" name="Ellipse 338"/>
            <p:cNvSpPr/>
            <p:nvPr/>
          </p:nvSpPr>
          <p:spPr>
            <a:xfrm>
              <a:off x="1767840" y="1407120"/>
              <a:ext cx="4320000" cy="4320000"/>
            </a:xfrm>
            <a:prstGeom prst="ellipse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0" name="Ellipse 339"/>
            <p:cNvSpPr/>
            <p:nvPr/>
          </p:nvSpPr>
          <p:spPr>
            <a:xfrm>
              <a:off x="3387840" y="4360620"/>
              <a:ext cx="1080000" cy="108000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1" name="Rectangle à coins arrondis 340"/>
            <p:cNvSpPr/>
            <p:nvPr/>
          </p:nvSpPr>
          <p:spPr>
            <a:xfrm>
              <a:off x="3747840" y="1693620"/>
              <a:ext cx="360000" cy="2806005"/>
            </a:xfrm>
            <a:prstGeom prst="roundRect">
              <a:avLst/>
            </a:prstGeom>
            <a:noFill/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42" name="Rectangle à coins arrondis 341"/>
            <p:cNvSpPr/>
            <p:nvPr/>
          </p:nvSpPr>
          <p:spPr>
            <a:xfrm>
              <a:off x="3747840" y="3611955"/>
              <a:ext cx="360000" cy="1321665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 w="95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343" name="Connecteur droit 342"/>
            <p:cNvCxnSpPr/>
            <p:nvPr/>
          </p:nvCxnSpPr>
          <p:spPr>
            <a:xfrm>
              <a:off x="3747840" y="3460475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4" name="Connecteur droit 343"/>
            <p:cNvCxnSpPr/>
            <p:nvPr/>
          </p:nvCxnSpPr>
          <p:spPr>
            <a:xfrm>
              <a:off x="3747840" y="3149601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5" name="Connecteur droit 344"/>
            <p:cNvCxnSpPr/>
            <p:nvPr/>
          </p:nvCxnSpPr>
          <p:spPr>
            <a:xfrm>
              <a:off x="3747840" y="2838729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6" name="Connecteur droit 345"/>
            <p:cNvCxnSpPr/>
            <p:nvPr/>
          </p:nvCxnSpPr>
          <p:spPr>
            <a:xfrm>
              <a:off x="3747840" y="2527857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7" name="Connecteur droit 346"/>
            <p:cNvCxnSpPr/>
            <p:nvPr/>
          </p:nvCxnSpPr>
          <p:spPr>
            <a:xfrm>
              <a:off x="3747840" y="2216985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8" name="Connecteur droit 347"/>
            <p:cNvCxnSpPr/>
            <p:nvPr/>
          </p:nvCxnSpPr>
          <p:spPr>
            <a:xfrm>
              <a:off x="3747840" y="1906113"/>
              <a:ext cx="108000" cy="0"/>
            </a:xfrm>
            <a:prstGeom prst="line">
              <a:avLst/>
            </a:prstGeom>
            <a:ln w="952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9" name="ZoneTexte 348"/>
          <p:cNvSpPr txBox="1"/>
          <p:nvPr/>
        </p:nvSpPr>
        <p:spPr>
          <a:xfrm>
            <a:off x="2224887" y="1744462"/>
            <a:ext cx="1080000" cy="359999"/>
          </a:xfrm>
          <a:prstGeom prst="rect">
            <a:avLst/>
          </a:prstGeom>
          <a:noFill/>
        </p:spPr>
        <p:txBody>
          <a:bodyPr wrap="square" lIns="72000" tIns="36000" rIns="36000" bIns="36000" rtlCol="0" anchor="ctr" anchorCtr="0">
            <a:noAutofit/>
          </a:bodyPr>
          <a:lstStyle/>
          <a:p>
            <a:r>
              <a:rPr lang="fr-FR" sz="800" dirty="0" smtClean="0"/>
              <a:t>Sonde de température </a:t>
            </a:r>
            <a:r>
              <a:rPr lang="fr-FR" sz="800" dirty="0" smtClean="0"/>
              <a:t>toiture</a:t>
            </a:r>
            <a:endParaRPr lang="fr-FR" sz="800" dirty="0"/>
          </a:p>
        </p:txBody>
      </p:sp>
      <p:sp>
        <p:nvSpPr>
          <p:cNvPr id="350" name="ZoneTexte 349"/>
          <p:cNvSpPr txBox="1"/>
          <p:nvPr/>
        </p:nvSpPr>
        <p:spPr>
          <a:xfrm>
            <a:off x="2313106" y="2426953"/>
            <a:ext cx="1080000" cy="359999"/>
          </a:xfrm>
          <a:prstGeom prst="rect">
            <a:avLst/>
          </a:prstGeom>
          <a:noFill/>
        </p:spPr>
        <p:txBody>
          <a:bodyPr wrap="square" lIns="72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Sonde de température </a:t>
            </a:r>
            <a:r>
              <a:rPr lang="fr-FR" sz="800" dirty="0" smtClean="0"/>
              <a:t>ballon source</a:t>
            </a:r>
            <a:endParaRPr lang="fr-FR" sz="800" dirty="0"/>
          </a:p>
        </p:txBody>
      </p:sp>
      <p:cxnSp>
        <p:nvCxnSpPr>
          <p:cNvPr id="351" name="Connecteur droit avec flèche 350"/>
          <p:cNvCxnSpPr/>
          <p:nvPr/>
        </p:nvCxnSpPr>
        <p:spPr>
          <a:xfrm flipV="1">
            <a:off x="1905828" y="2930888"/>
            <a:ext cx="0" cy="136786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Connecteur droit avec flèche 352"/>
          <p:cNvCxnSpPr/>
          <p:nvPr/>
        </p:nvCxnSpPr>
        <p:spPr>
          <a:xfrm flipH="1">
            <a:off x="1899824" y="3556998"/>
            <a:ext cx="3209" cy="122097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Connecteur droit avec flèche 354"/>
          <p:cNvCxnSpPr/>
          <p:nvPr/>
        </p:nvCxnSpPr>
        <p:spPr>
          <a:xfrm flipH="1">
            <a:off x="2017093" y="3241111"/>
            <a:ext cx="106987" cy="0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Connecteur droit avec flèche 357"/>
          <p:cNvCxnSpPr/>
          <p:nvPr/>
        </p:nvCxnSpPr>
        <p:spPr>
          <a:xfrm flipV="1">
            <a:off x="3708071" y="3427030"/>
            <a:ext cx="1" cy="129968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Connecteur droit avec flèche 359"/>
          <p:cNvCxnSpPr/>
          <p:nvPr/>
        </p:nvCxnSpPr>
        <p:spPr>
          <a:xfrm>
            <a:off x="3604313" y="5232861"/>
            <a:ext cx="120105" cy="0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Connecteur droit avec flèche 361"/>
          <p:cNvCxnSpPr/>
          <p:nvPr/>
        </p:nvCxnSpPr>
        <p:spPr>
          <a:xfrm flipH="1" flipV="1">
            <a:off x="3788648" y="5013765"/>
            <a:ext cx="126557" cy="4873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Connecteur droit avec flèche 366"/>
          <p:cNvCxnSpPr/>
          <p:nvPr/>
        </p:nvCxnSpPr>
        <p:spPr>
          <a:xfrm flipH="1">
            <a:off x="864177" y="4581666"/>
            <a:ext cx="3209" cy="122097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Connecteur droit avec flèche 367"/>
          <p:cNvCxnSpPr/>
          <p:nvPr/>
        </p:nvCxnSpPr>
        <p:spPr>
          <a:xfrm flipV="1">
            <a:off x="864177" y="5556969"/>
            <a:ext cx="0" cy="136786"/>
          </a:xfrm>
          <a:prstGeom prst="straightConnector1">
            <a:avLst/>
          </a:prstGeom>
          <a:ln>
            <a:headEnd type="triangle" w="sm" len="med"/>
            <a:tailEnd type="none" w="sm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ZoneTexte 368"/>
          <p:cNvSpPr txBox="1"/>
          <p:nvPr/>
        </p:nvSpPr>
        <p:spPr>
          <a:xfrm>
            <a:off x="4065640" y="4949352"/>
            <a:ext cx="936946" cy="2380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Pompe-à-chaleur eau glycolée / eau</a:t>
            </a:r>
            <a:endParaRPr lang="fr-FR" sz="800" dirty="0"/>
          </a:p>
        </p:txBody>
      </p:sp>
      <p:sp>
        <p:nvSpPr>
          <p:cNvPr id="370" name="ZoneTexte 369"/>
          <p:cNvSpPr txBox="1"/>
          <p:nvPr/>
        </p:nvSpPr>
        <p:spPr>
          <a:xfrm>
            <a:off x="795395" y="1680183"/>
            <a:ext cx="936946" cy="238046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r>
              <a:rPr lang="fr-FR" sz="800" dirty="0" smtClean="0"/>
              <a:t>Système Toi-Sol</a:t>
            </a:r>
            <a:endParaRPr lang="fr-FR" sz="800" dirty="0"/>
          </a:p>
        </p:txBody>
      </p:sp>
      <p:sp>
        <p:nvSpPr>
          <p:cNvPr id="372" name="Forme libre 371"/>
          <p:cNvSpPr/>
          <p:nvPr/>
        </p:nvSpPr>
        <p:spPr>
          <a:xfrm flipH="1">
            <a:off x="179512" y="6381328"/>
            <a:ext cx="8731853" cy="360000"/>
          </a:xfrm>
          <a:custGeom>
            <a:avLst/>
            <a:gdLst>
              <a:gd name="connsiteX0" fmla="*/ 0 w 3943350"/>
              <a:gd name="connsiteY0" fmla="*/ 0 h 435404"/>
              <a:gd name="connsiteX1" fmla="*/ 1085850 w 3943350"/>
              <a:gd name="connsiteY1" fmla="*/ 381000 h 435404"/>
              <a:gd name="connsiteX2" fmla="*/ 2413000 w 3943350"/>
              <a:gd name="connsiteY2" fmla="*/ 400050 h 435404"/>
              <a:gd name="connsiteX3" fmla="*/ 3225800 w 3943350"/>
              <a:gd name="connsiteY3" fmla="*/ 69850 h 435404"/>
              <a:gd name="connsiteX4" fmla="*/ 3943350 w 3943350"/>
              <a:gd name="connsiteY4" fmla="*/ 31750 h 435404"/>
              <a:gd name="connsiteX0" fmla="*/ 0 w 3943350"/>
              <a:gd name="connsiteY0" fmla="*/ 0 h 435404"/>
              <a:gd name="connsiteX1" fmla="*/ 1085850 w 3943350"/>
              <a:gd name="connsiteY1" fmla="*/ 381000 h 435404"/>
              <a:gd name="connsiteX2" fmla="*/ 2413000 w 3943350"/>
              <a:gd name="connsiteY2" fmla="*/ 400050 h 435404"/>
              <a:gd name="connsiteX3" fmla="*/ 3225800 w 3943350"/>
              <a:gd name="connsiteY3" fmla="*/ 69850 h 435404"/>
              <a:gd name="connsiteX4" fmla="*/ 3943350 w 3943350"/>
              <a:gd name="connsiteY4" fmla="*/ 31750 h 435404"/>
              <a:gd name="connsiteX0" fmla="*/ 0 w 3943350"/>
              <a:gd name="connsiteY0" fmla="*/ 0 h 420622"/>
              <a:gd name="connsiteX1" fmla="*/ 1085850 w 3943350"/>
              <a:gd name="connsiteY1" fmla="*/ 381000 h 420622"/>
              <a:gd name="connsiteX2" fmla="*/ 2413000 w 3943350"/>
              <a:gd name="connsiteY2" fmla="*/ 400050 h 420622"/>
              <a:gd name="connsiteX3" fmla="*/ 3225800 w 3943350"/>
              <a:gd name="connsiteY3" fmla="*/ 69850 h 420622"/>
              <a:gd name="connsiteX4" fmla="*/ 3943350 w 3943350"/>
              <a:gd name="connsiteY4" fmla="*/ 31750 h 420622"/>
              <a:gd name="connsiteX0" fmla="*/ 0 w 3943350"/>
              <a:gd name="connsiteY0" fmla="*/ 6923 h 427545"/>
              <a:gd name="connsiteX1" fmla="*/ 1085850 w 3943350"/>
              <a:gd name="connsiteY1" fmla="*/ 387923 h 427545"/>
              <a:gd name="connsiteX2" fmla="*/ 2413000 w 3943350"/>
              <a:gd name="connsiteY2" fmla="*/ 406973 h 427545"/>
              <a:gd name="connsiteX3" fmla="*/ 3225800 w 3943350"/>
              <a:gd name="connsiteY3" fmla="*/ 76773 h 427545"/>
              <a:gd name="connsiteX4" fmla="*/ 3943350 w 3943350"/>
              <a:gd name="connsiteY4" fmla="*/ 38673 h 427545"/>
              <a:gd name="connsiteX0" fmla="*/ 0 w 4052887"/>
              <a:gd name="connsiteY0" fmla="*/ 0 h 420622"/>
              <a:gd name="connsiteX1" fmla="*/ 1085850 w 4052887"/>
              <a:gd name="connsiteY1" fmla="*/ 381000 h 420622"/>
              <a:gd name="connsiteX2" fmla="*/ 2413000 w 4052887"/>
              <a:gd name="connsiteY2" fmla="*/ 400050 h 420622"/>
              <a:gd name="connsiteX3" fmla="*/ 3225800 w 4052887"/>
              <a:gd name="connsiteY3" fmla="*/ 69850 h 420622"/>
              <a:gd name="connsiteX4" fmla="*/ 4052887 w 4052887"/>
              <a:gd name="connsiteY4" fmla="*/ 107950 h 420622"/>
              <a:gd name="connsiteX0" fmla="*/ 0 w 4052887"/>
              <a:gd name="connsiteY0" fmla="*/ 0 h 420622"/>
              <a:gd name="connsiteX1" fmla="*/ 1085850 w 4052887"/>
              <a:gd name="connsiteY1" fmla="*/ 381000 h 420622"/>
              <a:gd name="connsiteX2" fmla="*/ 2413000 w 4052887"/>
              <a:gd name="connsiteY2" fmla="*/ 400050 h 420622"/>
              <a:gd name="connsiteX3" fmla="*/ 3225800 w 4052887"/>
              <a:gd name="connsiteY3" fmla="*/ 69850 h 420622"/>
              <a:gd name="connsiteX4" fmla="*/ 4052887 w 4052887"/>
              <a:gd name="connsiteY4" fmla="*/ 107950 h 420622"/>
              <a:gd name="connsiteX0" fmla="*/ 0 w 4052887"/>
              <a:gd name="connsiteY0" fmla="*/ 0 h 458911"/>
              <a:gd name="connsiteX1" fmla="*/ 1085850 w 4052887"/>
              <a:gd name="connsiteY1" fmla="*/ 381000 h 458911"/>
              <a:gd name="connsiteX2" fmla="*/ 2284412 w 4052887"/>
              <a:gd name="connsiteY2" fmla="*/ 433387 h 458911"/>
              <a:gd name="connsiteX3" fmla="*/ 3225800 w 4052887"/>
              <a:gd name="connsiteY3" fmla="*/ 69850 h 458911"/>
              <a:gd name="connsiteX4" fmla="*/ 4052887 w 4052887"/>
              <a:gd name="connsiteY4" fmla="*/ 107950 h 458911"/>
              <a:gd name="connsiteX0" fmla="*/ 0 w 4186237"/>
              <a:gd name="connsiteY0" fmla="*/ 100839 h 417015"/>
              <a:gd name="connsiteX1" fmla="*/ 1219200 w 4186237"/>
              <a:gd name="connsiteY1" fmla="*/ 343727 h 417015"/>
              <a:gd name="connsiteX2" fmla="*/ 2417762 w 4186237"/>
              <a:gd name="connsiteY2" fmla="*/ 396114 h 417015"/>
              <a:gd name="connsiteX3" fmla="*/ 3359150 w 4186237"/>
              <a:gd name="connsiteY3" fmla="*/ 32577 h 417015"/>
              <a:gd name="connsiteX4" fmla="*/ 4186237 w 4186237"/>
              <a:gd name="connsiteY4" fmla="*/ 70677 h 417015"/>
              <a:gd name="connsiteX0" fmla="*/ 0 w 4081462"/>
              <a:gd name="connsiteY0" fmla="*/ 234189 h 413620"/>
              <a:gd name="connsiteX1" fmla="*/ 1114425 w 4081462"/>
              <a:gd name="connsiteY1" fmla="*/ 343727 h 413620"/>
              <a:gd name="connsiteX2" fmla="*/ 2312987 w 4081462"/>
              <a:gd name="connsiteY2" fmla="*/ 396114 h 413620"/>
              <a:gd name="connsiteX3" fmla="*/ 3254375 w 4081462"/>
              <a:gd name="connsiteY3" fmla="*/ 32577 h 413620"/>
              <a:gd name="connsiteX4" fmla="*/ 4081462 w 4081462"/>
              <a:gd name="connsiteY4" fmla="*/ 70677 h 413620"/>
              <a:gd name="connsiteX0" fmla="*/ 0 w 4081462"/>
              <a:gd name="connsiteY0" fmla="*/ 234189 h 413620"/>
              <a:gd name="connsiteX1" fmla="*/ 1114425 w 4081462"/>
              <a:gd name="connsiteY1" fmla="*/ 343727 h 413620"/>
              <a:gd name="connsiteX2" fmla="*/ 2312987 w 4081462"/>
              <a:gd name="connsiteY2" fmla="*/ 396114 h 413620"/>
              <a:gd name="connsiteX3" fmla="*/ 3254375 w 4081462"/>
              <a:gd name="connsiteY3" fmla="*/ 32577 h 413620"/>
              <a:gd name="connsiteX4" fmla="*/ 4081462 w 4081462"/>
              <a:gd name="connsiteY4" fmla="*/ 70677 h 413620"/>
              <a:gd name="connsiteX0" fmla="*/ 0 w 4081462"/>
              <a:gd name="connsiteY0" fmla="*/ 234189 h 402946"/>
              <a:gd name="connsiteX1" fmla="*/ 1147762 w 4081462"/>
              <a:gd name="connsiteY1" fmla="*/ 267527 h 402946"/>
              <a:gd name="connsiteX2" fmla="*/ 2312987 w 4081462"/>
              <a:gd name="connsiteY2" fmla="*/ 396114 h 402946"/>
              <a:gd name="connsiteX3" fmla="*/ 3254375 w 4081462"/>
              <a:gd name="connsiteY3" fmla="*/ 32577 h 402946"/>
              <a:gd name="connsiteX4" fmla="*/ 4081462 w 4081462"/>
              <a:gd name="connsiteY4" fmla="*/ 70677 h 402946"/>
              <a:gd name="connsiteX0" fmla="*/ 0 w 4081462"/>
              <a:gd name="connsiteY0" fmla="*/ 234189 h 402946"/>
              <a:gd name="connsiteX1" fmla="*/ 1147762 w 4081462"/>
              <a:gd name="connsiteY1" fmla="*/ 267527 h 402946"/>
              <a:gd name="connsiteX2" fmla="*/ 2312987 w 4081462"/>
              <a:gd name="connsiteY2" fmla="*/ 396114 h 402946"/>
              <a:gd name="connsiteX3" fmla="*/ 3254375 w 4081462"/>
              <a:gd name="connsiteY3" fmla="*/ 32577 h 402946"/>
              <a:gd name="connsiteX4" fmla="*/ 4081462 w 4081462"/>
              <a:gd name="connsiteY4" fmla="*/ 70677 h 402946"/>
              <a:gd name="connsiteX0" fmla="*/ 0 w 4081462"/>
              <a:gd name="connsiteY0" fmla="*/ 234189 h 400679"/>
              <a:gd name="connsiteX1" fmla="*/ 2312987 w 4081462"/>
              <a:gd name="connsiteY1" fmla="*/ 396114 h 400679"/>
              <a:gd name="connsiteX2" fmla="*/ 3254375 w 4081462"/>
              <a:gd name="connsiteY2" fmla="*/ 32577 h 400679"/>
              <a:gd name="connsiteX3" fmla="*/ 4081462 w 4081462"/>
              <a:gd name="connsiteY3" fmla="*/ 70677 h 400679"/>
              <a:gd name="connsiteX0" fmla="*/ 0 w 4081462"/>
              <a:gd name="connsiteY0" fmla="*/ 234189 h 397874"/>
              <a:gd name="connsiteX1" fmla="*/ 2312987 w 4081462"/>
              <a:gd name="connsiteY1" fmla="*/ 396114 h 397874"/>
              <a:gd name="connsiteX2" fmla="*/ 3254375 w 4081462"/>
              <a:gd name="connsiteY2" fmla="*/ 32577 h 397874"/>
              <a:gd name="connsiteX3" fmla="*/ 4081462 w 4081462"/>
              <a:gd name="connsiteY3" fmla="*/ 70677 h 397874"/>
              <a:gd name="connsiteX0" fmla="*/ 0 w 4081462"/>
              <a:gd name="connsiteY0" fmla="*/ 234189 h 397560"/>
              <a:gd name="connsiteX1" fmla="*/ 2312987 w 4081462"/>
              <a:gd name="connsiteY1" fmla="*/ 396114 h 397560"/>
              <a:gd name="connsiteX2" fmla="*/ 3254375 w 4081462"/>
              <a:gd name="connsiteY2" fmla="*/ 32577 h 397560"/>
              <a:gd name="connsiteX3" fmla="*/ 4081462 w 4081462"/>
              <a:gd name="connsiteY3" fmla="*/ 70677 h 397560"/>
              <a:gd name="connsiteX0" fmla="*/ 0 w 6019800"/>
              <a:gd name="connsiteY0" fmla="*/ 196089 h 397021"/>
              <a:gd name="connsiteX1" fmla="*/ 4251325 w 6019800"/>
              <a:gd name="connsiteY1" fmla="*/ 396114 h 397021"/>
              <a:gd name="connsiteX2" fmla="*/ 5192713 w 6019800"/>
              <a:gd name="connsiteY2" fmla="*/ 32577 h 397021"/>
              <a:gd name="connsiteX3" fmla="*/ 6019800 w 6019800"/>
              <a:gd name="connsiteY3" fmla="*/ 70677 h 397021"/>
              <a:gd name="connsiteX0" fmla="*/ 0 w 6019800"/>
              <a:gd name="connsiteY0" fmla="*/ 196089 h 396921"/>
              <a:gd name="connsiteX1" fmla="*/ 4251325 w 6019800"/>
              <a:gd name="connsiteY1" fmla="*/ 396114 h 396921"/>
              <a:gd name="connsiteX2" fmla="*/ 5192713 w 6019800"/>
              <a:gd name="connsiteY2" fmla="*/ 32577 h 396921"/>
              <a:gd name="connsiteX3" fmla="*/ 6019800 w 6019800"/>
              <a:gd name="connsiteY3" fmla="*/ 70677 h 396921"/>
              <a:gd name="connsiteX0" fmla="*/ 0 w 6019800"/>
              <a:gd name="connsiteY0" fmla="*/ 197459 h 417319"/>
              <a:gd name="connsiteX1" fmla="*/ 3360738 w 6019800"/>
              <a:gd name="connsiteY1" fmla="*/ 416534 h 417319"/>
              <a:gd name="connsiteX2" fmla="*/ 5192713 w 6019800"/>
              <a:gd name="connsiteY2" fmla="*/ 33947 h 417319"/>
              <a:gd name="connsiteX3" fmla="*/ 6019800 w 6019800"/>
              <a:gd name="connsiteY3" fmla="*/ 72047 h 417319"/>
              <a:gd name="connsiteX0" fmla="*/ 0 w 6029325"/>
              <a:gd name="connsiteY0" fmla="*/ 164253 h 384113"/>
              <a:gd name="connsiteX1" fmla="*/ 3360738 w 6029325"/>
              <a:gd name="connsiteY1" fmla="*/ 383328 h 384113"/>
              <a:gd name="connsiteX2" fmla="*/ 5192713 w 6029325"/>
              <a:gd name="connsiteY2" fmla="*/ 741 h 384113"/>
              <a:gd name="connsiteX3" fmla="*/ 6029325 w 6029325"/>
              <a:gd name="connsiteY3" fmla="*/ 291254 h 384113"/>
              <a:gd name="connsiteX0" fmla="*/ 0 w 6029325"/>
              <a:gd name="connsiteY0" fmla="*/ 164762 h 384622"/>
              <a:gd name="connsiteX1" fmla="*/ 3360738 w 6029325"/>
              <a:gd name="connsiteY1" fmla="*/ 383837 h 384622"/>
              <a:gd name="connsiteX2" fmla="*/ 5192713 w 6029325"/>
              <a:gd name="connsiteY2" fmla="*/ 1250 h 384622"/>
              <a:gd name="connsiteX3" fmla="*/ 6029325 w 6029325"/>
              <a:gd name="connsiteY3" fmla="*/ 291763 h 384622"/>
              <a:gd name="connsiteX0" fmla="*/ 0 w 6029325"/>
              <a:gd name="connsiteY0" fmla="*/ 157521 h 379679"/>
              <a:gd name="connsiteX1" fmla="*/ 3360738 w 6029325"/>
              <a:gd name="connsiteY1" fmla="*/ 376596 h 379679"/>
              <a:gd name="connsiteX2" fmla="*/ 6029325 w 6029325"/>
              <a:gd name="connsiteY2" fmla="*/ 284522 h 379679"/>
              <a:gd name="connsiteX0" fmla="*/ 0 w 6029325"/>
              <a:gd name="connsiteY0" fmla="*/ 157521 h 377130"/>
              <a:gd name="connsiteX1" fmla="*/ 3360738 w 6029325"/>
              <a:gd name="connsiteY1" fmla="*/ 376596 h 377130"/>
              <a:gd name="connsiteX2" fmla="*/ 6029325 w 6029325"/>
              <a:gd name="connsiteY2" fmla="*/ 284522 h 377130"/>
              <a:gd name="connsiteX0" fmla="*/ 0 w 6194135"/>
              <a:gd name="connsiteY0" fmla="*/ 157521 h 377696"/>
              <a:gd name="connsiteX1" fmla="*/ 3360738 w 6194135"/>
              <a:gd name="connsiteY1" fmla="*/ 376596 h 377696"/>
              <a:gd name="connsiteX2" fmla="*/ 5986438 w 6194135"/>
              <a:gd name="connsiteY2" fmla="*/ 243991 h 377696"/>
              <a:gd name="connsiteX3" fmla="*/ 6029325 w 6194135"/>
              <a:gd name="connsiteY3" fmla="*/ 284522 h 377696"/>
              <a:gd name="connsiteX0" fmla="*/ 0 w 7062787"/>
              <a:gd name="connsiteY0" fmla="*/ 157521 h 377696"/>
              <a:gd name="connsiteX1" fmla="*/ 3360738 w 7062787"/>
              <a:gd name="connsiteY1" fmla="*/ 376596 h 377696"/>
              <a:gd name="connsiteX2" fmla="*/ 5986438 w 7062787"/>
              <a:gd name="connsiteY2" fmla="*/ 243991 h 377696"/>
              <a:gd name="connsiteX3" fmla="*/ 7062787 w 7062787"/>
              <a:gd name="connsiteY3" fmla="*/ 194034 h 377696"/>
              <a:gd name="connsiteX0" fmla="*/ 0 w 7062787"/>
              <a:gd name="connsiteY0" fmla="*/ 157521 h 377696"/>
              <a:gd name="connsiteX1" fmla="*/ 3360738 w 7062787"/>
              <a:gd name="connsiteY1" fmla="*/ 376596 h 377696"/>
              <a:gd name="connsiteX2" fmla="*/ 5986438 w 7062787"/>
              <a:gd name="connsiteY2" fmla="*/ 243991 h 377696"/>
              <a:gd name="connsiteX3" fmla="*/ 7062787 w 7062787"/>
              <a:gd name="connsiteY3" fmla="*/ 194034 h 377696"/>
              <a:gd name="connsiteX0" fmla="*/ 0 w 7062787"/>
              <a:gd name="connsiteY0" fmla="*/ 157521 h 376900"/>
              <a:gd name="connsiteX1" fmla="*/ 3360738 w 7062787"/>
              <a:gd name="connsiteY1" fmla="*/ 376596 h 376900"/>
              <a:gd name="connsiteX2" fmla="*/ 5986438 w 7062787"/>
              <a:gd name="connsiteY2" fmla="*/ 243991 h 376900"/>
              <a:gd name="connsiteX3" fmla="*/ 7062787 w 7062787"/>
              <a:gd name="connsiteY3" fmla="*/ 194034 h 376900"/>
              <a:gd name="connsiteX0" fmla="*/ 0 w 7062787"/>
              <a:gd name="connsiteY0" fmla="*/ 156998 h 376539"/>
              <a:gd name="connsiteX1" fmla="*/ 3360738 w 7062787"/>
              <a:gd name="connsiteY1" fmla="*/ 376073 h 376539"/>
              <a:gd name="connsiteX2" fmla="*/ 5886426 w 7062787"/>
              <a:gd name="connsiteY2" fmla="*/ 262518 h 376539"/>
              <a:gd name="connsiteX3" fmla="*/ 7062787 w 7062787"/>
              <a:gd name="connsiteY3" fmla="*/ 193511 h 376539"/>
              <a:gd name="connsiteX0" fmla="*/ 0 w 7091362"/>
              <a:gd name="connsiteY0" fmla="*/ 156998 h 376539"/>
              <a:gd name="connsiteX1" fmla="*/ 3360738 w 7091362"/>
              <a:gd name="connsiteY1" fmla="*/ 376073 h 376539"/>
              <a:gd name="connsiteX2" fmla="*/ 5886426 w 7091362"/>
              <a:gd name="connsiteY2" fmla="*/ 262518 h 376539"/>
              <a:gd name="connsiteX3" fmla="*/ 7091362 w 7091362"/>
              <a:gd name="connsiteY3" fmla="*/ 245899 h 376539"/>
              <a:gd name="connsiteX0" fmla="*/ 0 w 7091362"/>
              <a:gd name="connsiteY0" fmla="*/ 156998 h 376539"/>
              <a:gd name="connsiteX1" fmla="*/ 3360738 w 7091362"/>
              <a:gd name="connsiteY1" fmla="*/ 376073 h 376539"/>
              <a:gd name="connsiteX2" fmla="*/ 5886426 w 7091362"/>
              <a:gd name="connsiteY2" fmla="*/ 262518 h 376539"/>
              <a:gd name="connsiteX3" fmla="*/ 7091362 w 7091362"/>
              <a:gd name="connsiteY3" fmla="*/ 245899 h 376539"/>
              <a:gd name="connsiteX0" fmla="*/ 0 w 7091362"/>
              <a:gd name="connsiteY0" fmla="*/ 156998 h 376636"/>
              <a:gd name="connsiteX1" fmla="*/ 3360738 w 7091362"/>
              <a:gd name="connsiteY1" fmla="*/ 376073 h 376636"/>
              <a:gd name="connsiteX2" fmla="*/ 5886426 w 7091362"/>
              <a:gd name="connsiteY2" fmla="*/ 262518 h 376636"/>
              <a:gd name="connsiteX3" fmla="*/ 7091362 w 7091362"/>
              <a:gd name="connsiteY3" fmla="*/ 245899 h 376636"/>
              <a:gd name="connsiteX0" fmla="*/ 0 w 7100887"/>
              <a:gd name="connsiteY0" fmla="*/ 156998 h 378105"/>
              <a:gd name="connsiteX1" fmla="*/ 3360738 w 7100887"/>
              <a:gd name="connsiteY1" fmla="*/ 376073 h 378105"/>
              <a:gd name="connsiteX2" fmla="*/ 5886426 w 7100887"/>
              <a:gd name="connsiteY2" fmla="*/ 262518 h 378105"/>
              <a:gd name="connsiteX3" fmla="*/ 7100887 w 7100887"/>
              <a:gd name="connsiteY3" fmla="*/ 198274 h 378105"/>
              <a:gd name="connsiteX0" fmla="*/ 0 w 7100887"/>
              <a:gd name="connsiteY0" fmla="*/ 156998 h 378105"/>
              <a:gd name="connsiteX1" fmla="*/ 3360738 w 7100887"/>
              <a:gd name="connsiteY1" fmla="*/ 376073 h 378105"/>
              <a:gd name="connsiteX2" fmla="*/ 5886426 w 7100887"/>
              <a:gd name="connsiteY2" fmla="*/ 262518 h 378105"/>
              <a:gd name="connsiteX3" fmla="*/ 7100887 w 7100887"/>
              <a:gd name="connsiteY3" fmla="*/ 198274 h 378105"/>
              <a:gd name="connsiteX0" fmla="*/ 0 w 7062787"/>
              <a:gd name="connsiteY0" fmla="*/ 156998 h 378161"/>
              <a:gd name="connsiteX1" fmla="*/ 3360738 w 7062787"/>
              <a:gd name="connsiteY1" fmla="*/ 376073 h 378161"/>
              <a:gd name="connsiteX2" fmla="*/ 5886426 w 7062787"/>
              <a:gd name="connsiteY2" fmla="*/ 262518 h 378161"/>
              <a:gd name="connsiteX3" fmla="*/ 7062787 w 7062787"/>
              <a:gd name="connsiteY3" fmla="*/ 179224 h 378161"/>
              <a:gd name="connsiteX0" fmla="*/ 0 w 7062787"/>
              <a:gd name="connsiteY0" fmla="*/ 156998 h 388490"/>
              <a:gd name="connsiteX1" fmla="*/ 3360738 w 7062787"/>
              <a:gd name="connsiteY1" fmla="*/ 376073 h 388490"/>
              <a:gd name="connsiteX2" fmla="*/ 5886426 w 7062787"/>
              <a:gd name="connsiteY2" fmla="*/ 262518 h 388490"/>
              <a:gd name="connsiteX3" fmla="*/ 7062787 w 7062787"/>
              <a:gd name="connsiteY3" fmla="*/ 179224 h 388490"/>
              <a:gd name="connsiteX0" fmla="*/ 0 w 7062787"/>
              <a:gd name="connsiteY0" fmla="*/ 156421 h 380887"/>
              <a:gd name="connsiteX1" fmla="*/ 3360738 w 7062787"/>
              <a:gd name="connsiteY1" fmla="*/ 375496 h 380887"/>
              <a:gd name="connsiteX2" fmla="*/ 5819751 w 7062787"/>
              <a:gd name="connsiteY2" fmla="*/ 238129 h 380887"/>
              <a:gd name="connsiteX3" fmla="*/ 7062787 w 7062787"/>
              <a:gd name="connsiteY3" fmla="*/ 178647 h 380887"/>
              <a:gd name="connsiteX0" fmla="*/ 0 w 7062787"/>
              <a:gd name="connsiteY0" fmla="*/ 156421 h 445724"/>
              <a:gd name="connsiteX1" fmla="*/ 3360738 w 7062787"/>
              <a:gd name="connsiteY1" fmla="*/ 375496 h 445724"/>
              <a:gd name="connsiteX2" fmla="*/ 5819751 w 7062787"/>
              <a:gd name="connsiteY2" fmla="*/ 238129 h 445724"/>
              <a:gd name="connsiteX3" fmla="*/ 7062787 w 7062787"/>
              <a:gd name="connsiteY3" fmla="*/ 178647 h 445724"/>
              <a:gd name="connsiteX0" fmla="*/ 0 w 7062787"/>
              <a:gd name="connsiteY0" fmla="*/ 156421 h 467260"/>
              <a:gd name="connsiteX1" fmla="*/ 3360738 w 7062787"/>
              <a:gd name="connsiteY1" fmla="*/ 375496 h 467260"/>
              <a:gd name="connsiteX2" fmla="*/ 5819751 w 7062787"/>
              <a:gd name="connsiteY2" fmla="*/ 238129 h 467260"/>
              <a:gd name="connsiteX3" fmla="*/ 7062787 w 7062787"/>
              <a:gd name="connsiteY3" fmla="*/ 178647 h 467260"/>
              <a:gd name="connsiteX0" fmla="*/ 0 w 6972300"/>
              <a:gd name="connsiteY0" fmla="*/ 156421 h 429667"/>
              <a:gd name="connsiteX1" fmla="*/ 3360738 w 6972300"/>
              <a:gd name="connsiteY1" fmla="*/ 375496 h 429667"/>
              <a:gd name="connsiteX2" fmla="*/ 5819751 w 6972300"/>
              <a:gd name="connsiteY2" fmla="*/ 238129 h 429667"/>
              <a:gd name="connsiteX3" fmla="*/ 6972300 w 6972300"/>
              <a:gd name="connsiteY3" fmla="*/ 211985 h 429667"/>
              <a:gd name="connsiteX0" fmla="*/ 0 w 6972300"/>
              <a:gd name="connsiteY0" fmla="*/ 156421 h 416282"/>
              <a:gd name="connsiteX1" fmla="*/ 3360738 w 6972300"/>
              <a:gd name="connsiteY1" fmla="*/ 375496 h 416282"/>
              <a:gd name="connsiteX2" fmla="*/ 5819751 w 6972300"/>
              <a:gd name="connsiteY2" fmla="*/ 238129 h 416282"/>
              <a:gd name="connsiteX3" fmla="*/ 6972300 w 6972300"/>
              <a:gd name="connsiteY3" fmla="*/ 211985 h 416282"/>
              <a:gd name="connsiteX0" fmla="*/ 0 w 6972300"/>
              <a:gd name="connsiteY0" fmla="*/ 155392 h 393971"/>
              <a:gd name="connsiteX1" fmla="*/ 3360738 w 6972300"/>
              <a:gd name="connsiteY1" fmla="*/ 374467 h 393971"/>
              <a:gd name="connsiteX2" fmla="*/ 5362551 w 6972300"/>
              <a:gd name="connsiteY2" fmla="*/ 194238 h 393971"/>
              <a:gd name="connsiteX3" fmla="*/ 6972300 w 6972300"/>
              <a:gd name="connsiteY3" fmla="*/ 210956 h 393971"/>
              <a:gd name="connsiteX0" fmla="*/ 0 w 6972300"/>
              <a:gd name="connsiteY0" fmla="*/ 155618 h 398491"/>
              <a:gd name="connsiteX1" fmla="*/ 3360738 w 6972300"/>
              <a:gd name="connsiteY1" fmla="*/ 374693 h 398491"/>
              <a:gd name="connsiteX2" fmla="*/ 5814989 w 6972300"/>
              <a:gd name="connsiteY2" fmla="*/ 203989 h 398491"/>
              <a:gd name="connsiteX3" fmla="*/ 6972300 w 6972300"/>
              <a:gd name="connsiteY3" fmla="*/ 211182 h 398491"/>
              <a:gd name="connsiteX0" fmla="*/ 0 w 6972300"/>
              <a:gd name="connsiteY0" fmla="*/ 155618 h 406247"/>
              <a:gd name="connsiteX1" fmla="*/ 3360738 w 6972300"/>
              <a:gd name="connsiteY1" fmla="*/ 374693 h 406247"/>
              <a:gd name="connsiteX2" fmla="*/ 5814989 w 6972300"/>
              <a:gd name="connsiteY2" fmla="*/ 203989 h 406247"/>
              <a:gd name="connsiteX3" fmla="*/ 6972300 w 6972300"/>
              <a:gd name="connsiteY3" fmla="*/ 211182 h 406247"/>
              <a:gd name="connsiteX0" fmla="*/ 0 w 6972300"/>
              <a:gd name="connsiteY0" fmla="*/ 155618 h 452816"/>
              <a:gd name="connsiteX1" fmla="*/ 3360738 w 6972300"/>
              <a:gd name="connsiteY1" fmla="*/ 374693 h 452816"/>
              <a:gd name="connsiteX2" fmla="*/ 5814989 w 6972300"/>
              <a:gd name="connsiteY2" fmla="*/ 203989 h 452816"/>
              <a:gd name="connsiteX3" fmla="*/ 6972300 w 6972300"/>
              <a:gd name="connsiteY3" fmla="*/ 211182 h 452816"/>
              <a:gd name="connsiteX0" fmla="*/ 0 w 6972300"/>
              <a:gd name="connsiteY0" fmla="*/ 0 h 272707"/>
              <a:gd name="connsiteX1" fmla="*/ 5814989 w 6972300"/>
              <a:gd name="connsiteY1" fmla="*/ 48371 h 272707"/>
              <a:gd name="connsiteX2" fmla="*/ 6972300 w 6972300"/>
              <a:gd name="connsiteY2" fmla="*/ 55564 h 272707"/>
              <a:gd name="connsiteX0" fmla="*/ 0 w 6972300"/>
              <a:gd name="connsiteY0" fmla="*/ 0 h 267320"/>
              <a:gd name="connsiteX1" fmla="*/ 5814989 w 6972300"/>
              <a:gd name="connsiteY1" fmla="*/ 48371 h 267320"/>
              <a:gd name="connsiteX2" fmla="*/ 6972300 w 6972300"/>
              <a:gd name="connsiteY2" fmla="*/ 55564 h 267320"/>
              <a:gd name="connsiteX0" fmla="*/ 0 w 6972300"/>
              <a:gd name="connsiteY0" fmla="*/ 0 h 251056"/>
              <a:gd name="connsiteX1" fmla="*/ 5814989 w 6972300"/>
              <a:gd name="connsiteY1" fmla="*/ 48371 h 251056"/>
              <a:gd name="connsiteX2" fmla="*/ 6972300 w 6972300"/>
              <a:gd name="connsiteY2" fmla="*/ 55564 h 251056"/>
              <a:gd name="connsiteX0" fmla="*/ 0 w 6972300"/>
              <a:gd name="connsiteY0" fmla="*/ 0 h 251500"/>
              <a:gd name="connsiteX1" fmla="*/ 5814989 w 6972300"/>
              <a:gd name="connsiteY1" fmla="*/ 48371 h 251500"/>
              <a:gd name="connsiteX2" fmla="*/ 6972300 w 6972300"/>
              <a:gd name="connsiteY2" fmla="*/ 55564 h 251500"/>
              <a:gd name="connsiteX0" fmla="*/ 0 w 6972300"/>
              <a:gd name="connsiteY0" fmla="*/ 86952 h 335322"/>
              <a:gd name="connsiteX1" fmla="*/ 5814989 w 6972300"/>
              <a:gd name="connsiteY1" fmla="*/ 135323 h 335322"/>
              <a:gd name="connsiteX2" fmla="*/ 6972300 w 6972300"/>
              <a:gd name="connsiteY2" fmla="*/ 142516 h 335322"/>
              <a:gd name="connsiteX0" fmla="*/ 0 w 6972300"/>
              <a:gd name="connsiteY0" fmla="*/ 99076 h 347446"/>
              <a:gd name="connsiteX1" fmla="*/ 5814989 w 6972300"/>
              <a:gd name="connsiteY1" fmla="*/ 147447 h 347446"/>
              <a:gd name="connsiteX2" fmla="*/ 6972300 w 6972300"/>
              <a:gd name="connsiteY2" fmla="*/ 154640 h 347446"/>
              <a:gd name="connsiteX0" fmla="*/ 0 w 6972300"/>
              <a:gd name="connsiteY0" fmla="*/ 120478 h 368848"/>
              <a:gd name="connsiteX1" fmla="*/ 5814989 w 6972300"/>
              <a:gd name="connsiteY1" fmla="*/ 168849 h 368848"/>
              <a:gd name="connsiteX2" fmla="*/ 6972300 w 6972300"/>
              <a:gd name="connsiteY2" fmla="*/ 176042 h 368848"/>
              <a:gd name="connsiteX0" fmla="*/ 0 w 6972300"/>
              <a:gd name="connsiteY0" fmla="*/ 0 h 55564"/>
              <a:gd name="connsiteX1" fmla="*/ 6972300 w 6972300"/>
              <a:gd name="connsiteY1" fmla="*/ 55564 h 55564"/>
              <a:gd name="connsiteX0" fmla="*/ 0 w 6972300"/>
              <a:gd name="connsiteY0" fmla="*/ 0 h 323187"/>
              <a:gd name="connsiteX1" fmla="*/ 6972300 w 6972300"/>
              <a:gd name="connsiteY1" fmla="*/ 55564 h 323187"/>
              <a:gd name="connsiteX0" fmla="*/ 0 w 6972300"/>
              <a:gd name="connsiteY0" fmla="*/ 101573 h 352678"/>
              <a:gd name="connsiteX1" fmla="*/ 6972300 w 6972300"/>
              <a:gd name="connsiteY1" fmla="*/ 157137 h 352678"/>
              <a:gd name="connsiteX0" fmla="*/ 0 w 6972300"/>
              <a:gd name="connsiteY0" fmla="*/ 101231 h 354285"/>
              <a:gd name="connsiteX1" fmla="*/ 6972300 w 6972300"/>
              <a:gd name="connsiteY1" fmla="*/ 156795 h 354285"/>
              <a:gd name="connsiteX0" fmla="*/ 0 w 7172325"/>
              <a:gd name="connsiteY0" fmla="*/ 106222 h 306108"/>
              <a:gd name="connsiteX1" fmla="*/ 7172325 w 7172325"/>
              <a:gd name="connsiteY1" fmla="*/ 99873 h 306108"/>
              <a:gd name="connsiteX0" fmla="*/ 0 w 7172325"/>
              <a:gd name="connsiteY0" fmla="*/ 184245 h 359752"/>
              <a:gd name="connsiteX1" fmla="*/ 7172325 w 7172325"/>
              <a:gd name="connsiteY1" fmla="*/ 177896 h 359752"/>
              <a:gd name="connsiteX0" fmla="*/ 0 w 7172325"/>
              <a:gd name="connsiteY0" fmla="*/ 179268 h 354872"/>
              <a:gd name="connsiteX1" fmla="*/ 4062388 w 7172325"/>
              <a:gd name="connsiteY1" fmla="*/ 189535 h 354872"/>
              <a:gd name="connsiteX2" fmla="*/ 7172325 w 7172325"/>
              <a:gd name="connsiteY2" fmla="*/ 172919 h 354872"/>
              <a:gd name="connsiteX0" fmla="*/ 0 w 7172325"/>
              <a:gd name="connsiteY0" fmla="*/ 6349 h 288109"/>
              <a:gd name="connsiteX1" fmla="*/ 4062388 w 7172325"/>
              <a:gd name="connsiteY1" fmla="*/ 16616 h 288109"/>
              <a:gd name="connsiteX2" fmla="*/ 7172325 w 7172325"/>
              <a:gd name="connsiteY2" fmla="*/ 0 h 288109"/>
              <a:gd name="connsiteX0" fmla="*/ 0 w 7172325"/>
              <a:gd name="connsiteY0" fmla="*/ 6349 h 284699"/>
              <a:gd name="connsiteX1" fmla="*/ 4062388 w 7172325"/>
              <a:gd name="connsiteY1" fmla="*/ 16616 h 284699"/>
              <a:gd name="connsiteX2" fmla="*/ 7172325 w 7172325"/>
              <a:gd name="connsiteY2" fmla="*/ 0 h 284699"/>
              <a:gd name="connsiteX0" fmla="*/ 0 w 7172325"/>
              <a:gd name="connsiteY0" fmla="*/ 187098 h 465448"/>
              <a:gd name="connsiteX1" fmla="*/ 4062388 w 7172325"/>
              <a:gd name="connsiteY1" fmla="*/ 197365 h 465448"/>
              <a:gd name="connsiteX2" fmla="*/ 7172325 w 7172325"/>
              <a:gd name="connsiteY2" fmla="*/ 180749 h 465448"/>
              <a:gd name="connsiteX0" fmla="*/ 0 w 7172325"/>
              <a:gd name="connsiteY0" fmla="*/ 173610 h 468148"/>
              <a:gd name="connsiteX1" fmla="*/ 3400400 w 7172325"/>
              <a:gd name="connsiteY1" fmla="*/ 241027 h 468148"/>
              <a:gd name="connsiteX2" fmla="*/ 7172325 w 7172325"/>
              <a:gd name="connsiteY2" fmla="*/ 167261 h 468148"/>
              <a:gd name="connsiteX0" fmla="*/ 0 w 7172325"/>
              <a:gd name="connsiteY0" fmla="*/ 158757 h 434993"/>
              <a:gd name="connsiteX1" fmla="*/ 3400400 w 7172325"/>
              <a:gd name="connsiteY1" fmla="*/ 226174 h 434993"/>
              <a:gd name="connsiteX2" fmla="*/ 7172325 w 7172325"/>
              <a:gd name="connsiteY2" fmla="*/ 152408 h 434993"/>
              <a:gd name="connsiteX0" fmla="*/ 0 w 7172325"/>
              <a:gd name="connsiteY0" fmla="*/ 187884 h 502440"/>
              <a:gd name="connsiteX1" fmla="*/ 3400400 w 7172325"/>
              <a:gd name="connsiteY1" fmla="*/ 255301 h 502440"/>
              <a:gd name="connsiteX2" fmla="*/ 7172325 w 7172325"/>
              <a:gd name="connsiteY2" fmla="*/ 181535 h 502440"/>
              <a:gd name="connsiteX0" fmla="*/ 0 w 7172325"/>
              <a:gd name="connsiteY0" fmla="*/ 187884 h 434261"/>
              <a:gd name="connsiteX1" fmla="*/ 3400400 w 7172325"/>
              <a:gd name="connsiteY1" fmla="*/ 255301 h 434261"/>
              <a:gd name="connsiteX2" fmla="*/ 7172325 w 7172325"/>
              <a:gd name="connsiteY2" fmla="*/ 181535 h 434261"/>
              <a:gd name="connsiteX0" fmla="*/ 0 w 7172325"/>
              <a:gd name="connsiteY0" fmla="*/ 192129 h 423704"/>
              <a:gd name="connsiteX1" fmla="*/ 3400400 w 7172325"/>
              <a:gd name="connsiteY1" fmla="*/ 259546 h 423704"/>
              <a:gd name="connsiteX2" fmla="*/ 7172325 w 7172325"/>
              <a:gd name="connsiteY2" fmla="*/ 185780 h 423704"/>
              <a:gd name="connsiteX0" fmla="*/ 0 w 7172325"/>
              <a:gd name="connsiteY0" fmla="*/ 178051 h 411206"/>
              <a:gd name="connsiteX1" fmla="*/ 3400400 w 7172325"/>
              <a:gd name="connsiteY1" fmla="*/ 245468 h 411206"/>
              <a:gd name="connsiteX2" fmla="*/ 7172325 w 7172325"/>
              <a:gd name="connsiteY2" fmla="*/ 171702 h 411206"/>
              <a:gd name="connsiteX0" fmla="*/ 0 w 7172325"/>
              <a:gd name="connsiteY0" fmla="*/ 193432 h 407614"/>
              <a:gd name="connsiteX1" fmla="*/ 3009875 w 7172325"/>
              <a:gd name="connsiteY1" fmla="*/ 198937 h 407614"/>
              <a:gd name="connsiteX2" fmla="*/ 7172325 w 7172325"/>
              <a:gd name="connsiteY2" fmla="*/ 187083 h 407614"/>
              <a:gd name="connsiteX0" fmla="*/ 0 w 7172325"/>
              <a:gd name="connsiteY0" fmla="*/ 6349 h 6349"/>
              <a:gd name="connsiteX1" fmla="*/ 7172325 w 7172325"/>
              <a:gd name="connsiteY1" fmla="*/ 0 h 6349"/>
              <a:gd name="connsiteX0" fmla="*/ 0 w 10000"/>
              <a:gd name="connsiteY0" fmla="*/ 10000 h 400071"/>
              <a:gd name="connsiteX1" fmla="*/ 10000 w 10000"/>
              <a:gd name="connsiteY1" fmla="*/ 0 h 400071"/>
              <a:gd name="connsiteX0" fmla="*/ 0 w 10000"/>
              <a:gd name="connsiteY0" fmla="*/ 10000 h 366733"/>
              <a:gd name="connsiteX1" fmla="*/ 10000 w 10000"/>
              <a:gd name="connsiteY1" fmla="*/ 0 h 366733"/>
              <a:gd name="connsiteX0" fmla="*/ 0 w 10000"/>
              <a:gd name="connsiteY0" fmla="*/ 262021 h 483923"/>
              <a:gd name="connsiteX1" fmla="*/ 10000 w 10000"/>
              <a:gd name="connsiteY1" fmla="*/ 252021 h 483923"/>
              <a:gd name="connsiteX0" fmla="*/ 0 w 10000"/>
              <a:gd name="connsiteY0" fmla="*/ 265025 h 486169"/>
              <a:gd name="connsiteX1" fmla="*/ 10000 w 10000"/>
              <a:gd name="connsiteY1" fmla="*/ 255025 h 486169"/>
              <a:gd name="connsiteX0" fmla="*/ 0 w 9967"/>
              <a:gd name="connsiteY0" fmla="*/ 294943 h 325314"/>
              <a:gd name="connsiteX1" fmla="*/ 9967 w 9967"/>
              <a:gd name="connsiteY1" fmla="*/ 67407 h 325314"/>
              <a:gd name="connsiteX0" fmla="*/ 0 w 10000"/>
              <a:gd name="connsiteY0" fmla="*/ 16689 h 16689"/>
              <a:gd name="connsiteX1" fmla="*/ 10000 w 10000"/>
              <a:gd name="connsiteY1" fmla="*/ 9695 h 16689"/>
              <a:gd name="connsiteX0" fmla="*/ 0 w 10000"/>
              <a:gd name="connsiteY0" fmla="*/ 16613 h 16613"/>
              <a:gd name="connsiteX1" fmla="*/ 10000 w 10000"/>
              <a:gd name="connsiteY1" fmla="*/ 9619 h 16613"/>
              <a:gd name="connsiteX0" fmla="*/ 0 w 9907"/>
              <a:gd name="connsiteY0" fmla="*/ 15831 h 19204"/>
              <a:gd name="connsiteX1" fmla="*/ 9907 w 9907"/>
              <a:gd name="connsiteY1" fmla="*/ 13218 h 19204"/>
              <a:gd name="connsiteX0" fmla="*/ 0 w 10000"/>
              <a:gd name="connsiteY0" fmla="*/ 5804 h 8024"/>
              <a:gd name="connsiteX1" fmla="*/ 10000 w 10000"/>
              <a:gd name="connsiteY1" fmla="*/ 4443 h 8024"/>
              <a:gd name="connsiteX0" fmla="*/ 0 w 10000"/>
              <a:gd name="connsiteY0" fmla="*/ 7608 h 10294"/>
              <a:gd name="connsiteX1" fmla="*/ 10000 w 10000"/>
              <a:gd name="connsiteY1" fmla="*/ 5912 h 10294"/>
              <a:gd name="connsiteX0" fmla="*/ 0 w 10000"/>
              <a:gd name="connsiteY0" fmla="*/ 7109 h 11292"/>
              <a:gd name="connsiteX1" fmla="*/ 10000 w 10000"/>
              <a:gd name="connsiteY1" fmla="*/ 5413 h 11292"/>
              <a:gd name="connsiteX0" fmla="*/ 0 w 9886"/>
              <a:gd name="connsiteY0" fmla="*/ 6788 h 13241"/>
              <a:gd name="connsiteX1" fmla="*/ 9886 w 9886"/>
              <a:gd name="connsiteY1" fmla="*/ 7636 h 13241"/>
              <a:gd name="connsiteX0" fmla="*/ 0 w 10000"/>
              <a:gd name="connsiteY0" fmla="*/ 5852 h 10560"/>
              <a:gd name="connsiteX1" fmla="*/ 10000 w 10000"/>
              <a:gd name="connsiteY1" fmla="*/ 6492 h 10560"/>
              <a:gd name="connsiteX0" fmla="*/ 0 w 10190"/>
              <a:gd name="connsiteY0" fmla="*/ 5911 h 10210"/>
              <a:gd name="connsiteX1" fmla="*/ 10190 w 10190"/>
              <a:gd name="connsiteY1" fmla="*/ 6099 h 10210"/>
              <a:gd name="connsiteX0" fmla="*/ 0 w 10034"/>
              <a:gd name="connsiteY0" fmla="*/ 5868 h 10474"/>
              <a:gd name="connsiteX1" fmla="*/ 10034 w 10034"/>
              <a:gd name="connsiteY1" fmla="*/ 6395 h 10474"/>
              <a:gd name="connsiteX0" fmla="*/ 0 w 10170"/>
              <a:gd name="connsiteY0" fmla="*/ 5927 h 10124"/>
              <a:gd name="connsiteX1" fmla="*/ 10170 w 10170"/>
              <a:gd name="connsiteY1" fmla="*/ 6002 h 10124"/>
              <a:gd name="connsiteX0" fmla="*/ 0 w 10156"/>
              <a:gd name="connsiteY0" fmla="*/ 6143 h 8919"/>
              <a:gd name="connsiteX1" fmla="*/ 10156 w 10156"/>
              <a:gd name="connsiteY1" fmla="*/ 4636 h 8919"/>
              <a:gd name="connsiteX0" fmla="*/ 0 w 10000"/>
              <a:gd name="connsiteY0" fmla="*/ 6920 h 9935"/>
              <a:gd name="connsiteX1" fmla="*/ 10000 w 10000"/>
              <a:gd name="connsiteY1" fmla="*/ 5230 h 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9935">
                <a:moveTo>
                  <a:pt x="0" y="6920"/>
                </a:moveTo>
                <a:cubicBezTo>
                  <a:pt x="1822" y="-14551"/>
                  <a:pt x="5748" y="22393"/>
                  <a:pt x="10000" y="5230"/>
                </a:cubicBezTo>
              </a:path>
            </a:pathLst>
          </a:custGeom>
          <a:ln w="12700" cap="flat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48000">
                  <a:schemeClr val="accent6">
                    <a:lumMod val="40000"/>
                    <a:lumOff val="60000"/>
                  </a:schemeClr>
                </a:gs>
                <a:gs pos="100000">
                  <a:srgbClr val="FFC000"/>
                </a:gs>
              </a:gsLst>
              <a:lin ang="10800000" scaled="1"/>
              <a:tileRect/>
            </a:gradFill>
            <a:tailEnd type="none" w="med" len="med"/>
          </a:ln>
          <a:effectLst>
            <a:outerShdw blurRad="50800" dist="38100" dir="2700000" algn="tl" rotWithShape="0">
              <a:schemeClr val="bg1">
                <a:lumMod val="5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prstMaterial="matte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73" name="Image 3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365" y="6470968"/>
            <a:ext cx="1080000" cy="25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0916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79</Words>
  <Application>Microsoft Office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</dc:creator>
  <cp:lastModifiedBy>Ben</cp:lastModifiedBy>
  <cp:revision>21</cp:revision>
  <cp:lastPrinted>2017-06-20T11:00:55Z</cp:lastPrinted>
  <dcterms:created xsi:type="dcterms:W3CDTF">2017-06-20T10:06:56Z</dcterms:created>
  <dcterms:modified xsi:type="dcterms:W3CDTF">2017-06-20T14:17:46Z</dcterms:modified>
</cp:coreProperties>
</file>